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74" r:id="rId1"/>
    <p:sldMasterId id="2147483675" r:id="rId2"/>
  </p:sldMasterIdLst>
  <p:notesMasterIdLst>
    <p:notesMasterId r:id="rId37"/>
  </p:notesMasterIdLst>
  <p:sldIdLst>
    <p:sldId id="256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</p:sldIdLst>
  <p:sldSz cx="9144000" cy="5143500" type="screen16x9"/>
  <p:notesSz cx="6858000" cy="9144000"/>
  <p:embeddedFontLst>
    <p:embeddedFont>
      <p:font typeface="Calibri" pitchFamily="34" charset="0"/>
      <p:regular r:id="rId38"/>
      <p:bold r:id="rId39"/>
      <p:italic r:id="rId40"/>
      <p:boldItalic r:id="rId41"/>
    </p:embeddedFont>
    <p:embeddedFont>
      <p:font typeface="Open Sans SemiBold" charset="0"/>
      <p:regular r:id="rId42"/>
      <p:italic r:id="rId43"/>
      <p:boldItalic r:id="rId44"/>
    </p:embeddedFont>
    <p:embeddedFont>
      <p:font typeface="Merriweather" charset="0"/>
      <p:bold r:id="rId45"/>
      <p:italic r:id="rId46"/>
      <p:boldItalic r:id="rId4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46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387"/>
    <p:restoredTop sz="94702"/>
  </p:normalViewPr>
  <p:slideViewPr>
    <p:cSldViewPr snapToGrid="0">
      <p:cViewPr>
        <p:scale>
          <a:sx n="140" d="100"/>
          <a:sy n="140" d="100"/>
        </p:scale>
        <p:origin x="-91" y="-55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2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5.fntdata"/><Relationship Id="rId47" Type="http://schemas.openxmlformats.org/officeDocument/2006/relationships/font" Target="fonts/font10.fntdata"/><Relationship Id="rId50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font" Target="fonts/font1.fntdata"/><Relationship Id="rId46" Type="http://schemas.openxmlformats.org/officeDocument/2006/relationships/font" Target="fonts/font9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3.fntdata"/><Relationship Id="rId45" Type="http://schemas.openxmlformats.org/officeDocument/2006/relationships/font" Target="fonts/font8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font" Target="fonts/font6.fntdata"/><Relationship Id="rId48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0648676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b00a9b4496_1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3b00a9b4496_1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7" name="Google Shape;15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5" name="Google Shape;17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1" name="Google Shape;18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8" name="Google Shape;18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4" name="Google Shape;21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0" name="Google Shape;22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2" name="Google Shape;232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8" name="Google Shape;238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5" name="Google Shape;245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1" name="Google Shape;25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8" name="Google Shape;258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1" name="Google Shape;271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1" name="Google Shape;281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6" name="Google Shape;286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2" name="Google Shape;292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7" name="Google Shape;297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2" name="Google Shape;30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9" name="Google Shape;30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7" name="Google Shape;317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4" name="Google Shape;324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0" name="Google Shape;330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5" name="Google Shape;345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2" name="Google Shape;352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8" name="Google Shape;358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5" name="Google Shape;365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0" name="Google Shape;380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6" name="Google Shape;386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1" name="Google Shape;391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7" name="Google Shape;397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3" name="Google Shape;403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9" name="Google Shape;409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5" name="Google Shape;415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3044100" cy="5143500"/>
          </a:xfrm>
          <a:prstGeom prst="rect">
            <a:avLst/>
          </a:prstGeom>
          <a:solidFill>
            <a:srgbClr val="2946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2"/>
          <p:cNvSpPr/>
          <p:nvPr/>
        </p:nvSpPr>
        <p:spPr>
          <a:xfrm>
            <a:off x="3044100" y="0"/>
            <a:ext cx="6099900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679325" y="2753850"/>
            <a:ext cx="4903800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Open Sans"/>
              <a:buNone/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cxnSp>
        <p:nvCxnSpPr>
          <p:cNvPr id="13" name="Google Shape;13;p2"/>
          <p:cNvCxnSpPr/>
          <p:nvPr/>
        </p:nvCxnSpPr>
        <p:spPr>
          <a:xfrm>
            <a:off x="3815840" y="4083900"/>
            <a:ext cx="695700" cy="0"/>
          </a:xfrm>
          <a:prstGeom prst="straightConnector1">
            <a:avLst/>
          </a:prstGeom>
          <a:noFill/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" name="Google Shape;14;p2"/>
          <p:cNvSpPr/>
          <p:nvPr/>
        </p:nvSpPr>
        <p:spPr>
          <a:xfrm>
            <a:off x="623450" y="1663250"/>
            <a:ext cx="2420700" cy="2420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_ONLY_1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0"/>
            <a:ext cx="30441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3"/>
          <p:cNvSpPr/>
          <p:nvPr/>
        </p:nvSpPr>
        <p:spPr>
          <a:xfrm>
            <a:off x="3043975" y="0"/>
            <a:ext cx="6099900" cy="5143500"/>
          </a:xfrm>
          <a:prstGeom prst="rect">
            <a:avLst/>
          </a:prstGeom>
          <a:solidFill>
            <a:srgbClr val="325680">
              <a:alpha val="85882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" name="Google Shape;18;p3"/>
          <p:cNvCxnSpPr/>
          <p:nvPr/>
        </p:nvCxnSpPr>
        <p:spPr>
          <a:xfrm>
            <a:off x="534892" y="1796050"/>
            <a:ext cx="452400" cy="0"/>
          </a:xfrm>
          <a:prstGeom prst="straightConnector1">
            <a:avLst/>
          </a:prstGeom>
          <a:noFill/>
          <a:ln w="2857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" name="Google Shape;19;p3"/>
          <p:cNvSpPr txBox="1">
            <a:spLocks noGrp="1"/>
          </p:cNvSpPr>
          <p:nvPr>
            <p:ph type="title"/>
          </p:nvPr>
        </p:nvSpPr>
        <p:spPr>
          <a:xfrm>
            <a:off x="442405" y="1045150"/>
            <a:ext cx="2147400" cy="6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;p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p4"/>
          <p:cNvSpPr txBox="1">
            <a:spLocks noGrp="1"/>
          </p:cNvSpPr>
          <p:nvPr>
            <p:ph type="ctrTitle"/>
          </p:nvPr>
        </p:nvSpPr>
        <p:spPr>
          <a:xfrm>
            <a:off x="5020500" y="2251075"/>
            <a:ext cx="3675000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Open Sans"/>
              <a:buNone/>
              <a:defRPr sz="3000">
                <a:latin typeface="Open Sans"/>
                <a:ea typeface="Open Sans"/>
                <a:cs typeface="Open Sans"/>
                <a:sym typeface="Open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subTitle" idx="1"/>
          </p:nvPr>
        </p:nvSpPr>
        <p:spPr>
          <a:xfrm>
            <a:off x="5020500" y="3602050"/>
            <a:ext cx="3675000" cy="5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>
                <a:solidFill>
                  <a:schemeClr val="accent6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400"/>
              <a:buNone/>
              <a:defRPr sz="1400">
                <a:solidFill>
                  <a:srgbClr val="FFA800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400"/>
              <a:buNone/>
              <a:defRPr sz="1400">
                <a:solidFill>
                  <a:srgbClr val="FFA800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400"/>
              <a:buNone/>
              <a:defRPr sz="1400">
                <a:solidFill>
                  <a:srgbClr val="FFA800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400"/>
              <a:buNone/>
              <a:defRPr sz="1400">
                <a:solidFill>
                  <a:srgbClr val="FFA800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400"/>
              <a:buNone/>
              <a:defRPr sz="1400">
                <a:solidFill>
                  <a:srgbClr val="FFA800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400"/>
              <a:buNone/>
              <a:defRPr sz="1400">
                <a:solidFill>
                  <a:srgbClr val="FFA800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400"/>
              <a:buNone/>
              <a:defRPr sz="1400">
                <a:solidFill>
                  <a:srgbClr val="FFA800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400"/>
              <a:buNone/>
              <a:defRPr sz="1400">
                <a:solidFill>
                  <a:srgbClr val="FFA800"/>
                </a:solidFill>
              </a:defRPr>
            </a:lvl9pPr>
          </a:lstStyle>
          <a:p>
            <a:endParaRPr/>
          </a:p>
        </p:txBody>
      </p:sp>
      <p:cxnSp>
        <p:nvCxnSpPr>
          <p:cNvPr id="25" name="Google Shape;25;p4"/>
          <p:cNvCxnSpPr/>
          <p:nvPr/>
        </p:nvCxnSpPr>
        <p:spPr>
          <a:xfrm>
            <a:off x="5136765" y="3486150"/>
            <a:ext cx="452400" cy="0"/>
          </a:xfrm>
          <a:prstGeom prst="straightConnector1">
            <a:avLst/>
          </a:prstGeom>
          <a:noFill/>
          <a:ln w="2857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(dark)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/>
          <p:nvPr/>
        </p:nvSpPr>
        <p:spPr>
          <a:xfrm>
            <a:off x="100" y="-5800"/>
            <a:ext cx="9144000" cy="5149500"/>
          </a:xfrm>
          <a:prstGeom prst="rect">
            <a:avLst/>
          </a:prstGeom>
          <a:solidFill>
            <a:srgbClr val="325680">
              <a:alpha val="85882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8;p5"/>
          <p:cNvSpPr/>
          <p:nvPr/>
        </p:nvSpPr>
        <p:spPr>
          <a:xfrm>
            <a:off x="0" y="-5925"/>
            <a:ext cx="9144000" cy="5149500"/>
          </a:xfrm>
          <a:prstGeom prst="frame">
            <a:avLst>
              <a:gd name="adj1" fmla="val 5041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ird - 2 columns right" type="twoColTx">
  <p:cSld name="TITLE_AND_TWO_COLUMN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/>
          <p:nvPr/>
        </p:nvSpPr>
        <p:spPr>
          <a:xfrm>
            <a:off x="0" y="0"/>
            <a:ext cx="3044100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31;p6"/>
          <p:cNvSpPr/>
          <p:nvPr/>
        </p:nvSpPr>
        <p:spPr>
          <a:xfrm>
            <a:off x="3043975" y="0"/>
            <a:ext cx="60999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" name="Google Shape;32;p6"/>
          <p:cNvSpPr txBox="1">
            <a:spLocks noGrp="1"/>
          </p:cNvSpPr>
          <p:nvPr>
            <p:ph type="title"/>
          </p:nvPr>
        </p:nvSpPr>
        <p:spPr>
          <a:xfrm>
            <a:off x="3468200" y="796375"/>
            <a:ext cx="5218800" cy="6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body" idx="1"/>
          </p:nvPr>
        </p:nvSpPr>
        <p:spPr>
          <a:xfrm>
            <a:off x="3467825" y="1614875"/>
            <a:ext cx="2532900" cy="31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▫"/>
              <a:defRPr sz="1400"/>
            </a:lvl1pPr>
            <a:lvl2pPr marL="914400" lvl="1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▪"/>
              <a:defRPr sz="1400"/>
            </a:lvl2pPr>
            <a:lvl3pPr marL="137160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▫"/>
              <a:defRPr sz="1400"/>
            </a:lvl3pPr>
            <a:lvl4pPr marL="1828800" lvl="3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▪"/>
              <a:defRPr sz="1400"/>
            </a:lvl4pPr>
            <a:lvl5pPr marL="2286000" lvl="4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▫"/>
              <a:defRPr sz="1400"/>
            </a:lvl5pPr>
            <a:lvl6pPr marL="2743200" lvl="5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▪"/>
              <a:defRPr sz="1400"/>
            </a:lvl6pPr>
            <a:lvl7pPr marL="3200400" lvl="6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▫"/>
              <a:defRPr sz="1400"/>
            </a:lvl7pPr>
            <a:lvl8pPr marL="3657600" lvl="7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▪"/>
              <a:defRPr sz="1400"/>
            </a:lvl8pPr>
            <a:lvl9pPr marL="4114800" lvl="8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▫"/>
              <a:defRPr sz="1400"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body" idx="2"/>
          </p:nvPr>
        </p:nvSpPr>
        <p:spPr>
          <a:xfrm>
            <a:off x="6153578" y="1614875"/>
            <a:ext cx="2532900" cy="31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▫"/>
              <a:defRPr sz="1400"/>
            </a:lvl1pPr>
            <a:lvl2pPr marL="914400" lvl="1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▪"/>
              <a:defRPr sz="1400"/>
            </a:lvl2pPr>
            <a:lvl3pPr marL="137160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▫"/>
              <a:defRPr sz="1400"/>
            </a:lvl3pPr>
            <a:lvl4pPr marL="1828800" lvl="3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▪"/>
              <a:defRPr sz="1400"/>
            </a:lvl4pPr>
            <a:lvl5pPr marL="2286000" lvl="4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▫"/>
              <a:defRPr sz="1400"/>
            </a:lvl5pPr>
            <a:lvl6pPr marL="2743200" lvl="5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▪"/>
              <a:defRPr sz="1400"/>
            </a:lvl6pPr>
            <a:lvl7pPr marL="3200400" lvl="6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▫"/>
              <a:defRPr sz="1400"/>
            </a:lvl7pPr>
            <a:lvl8pPr marL="3657600" lvl="7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▪"/>
              <a:defRPr sz="1400"/>
            </a:lvl8pPr>
            <a:lvl9pPr marL="4114800" lvl="8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▫"/>
              <a:defRPr sz="1400"/>
            </a:lvl9pPr>
          </a:lstStyle>
          <a:p>
            <a:endParaRPr/>
          </a:p>
        </p:txBody>
      </p:sp>
      <p:cxnSp>
        <p:nvCxnSpPr>
          <p:cNvPr id="35" name="Google Shape;35;p6"/>
          <p:cNvCxnSpPr/>
          <p:nvPr/>
        </p:nvCxnSpPr>
        <p:spPr>
          <a:xfrm>
            <a:off x="3578787" y="1519975"/>
            <a:ext cx="452400" cy="0"/>
          </a:xfrm>
          <a:prstGeom prst="straightConnector1">
            <a:avLst/>
          </a:prstGeom>
          <a:noFill/>
          <a:ln w="28575" cap="flat" cmpd="sng">
            <a:solidFill>
              <a:srgbClr val="294667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(white)">
  <p:cSld name="Blank (white)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/>
          <p:nvPr/>
        </p:nvSpPr>
        <p:spPr>
          <a:xfrm>
            <a:off x="0" y="-5925"/>
            <a:ext cx="9144000" cy="5149500"/>
          </a:xfrm>
          <a:prstGeom prst="frame">
            <a:avLst>
              <a:gd name="adj1" fmla="val 5041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(white)" type="titleOnly">
  <p:cSld name="TITLE_ONLY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/>
          <p:nvPr/>
        </p:nvSpPr>
        <p:spPr>
          <a:xfrm>
            <a:off x="0" y="0"/>
            <a:ext cx="3044100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8"/>
          <p:cNvSpPr/>
          <p:nvPr/>
        </p:nvSpPr>
        <p:spPr>
          <a:xfrm>
            <a:off x="3043975" y="0"/>
            <a:ext cx="60999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1" name="Google Shape;41;p8"/>
          <p:cNvCxnSpPr/>
          <p:nvPr/>
        </p:nvCxnSpPr>
        <p:spPr>
          <a:xfrm>
            <a:off x="534892" y="1796050"/>
            <a:ext cx="452400" cy="0"/>
          </a:xfrm>
          <a:prstGeom prst="straightConnector1">
            <a:avLst/>
          </a:prstGeom>
          <a:noFill/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2" name="Google Shape;42;p8"/>
          <p:cNvSpPr txBox="1">
            <a:spLocks noGrp="1"/>
          </p:cNvSpPr>
          <p:nvPr>
            <p:ph type="title"/>
          </p:nvPr>
        </p:nvSpPr>
        <p:spPr>
          <a:xfrm>
            <a:off x="442405" y="1045150"/>
            <a:ext cx="2147400" cy="6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None/>
              <a:defRPr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ird - 2 columns left">
  <p:cSld name="TITLE_AND_TWO_COLUMNS_2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9"/>
          <p:cNvSpPr/>
          <p:nvPr/>
        </p:nvSpPr>
        <p:spPr>
          <a:xfrm flipH="1">
            <a:off x="6099775" y="0"/>
            <a:ext cx="3044100" cy="5143500"/>
          </a:xfrm>
          <a:prstGeom prst="rect">
            <a:avLst/>
          </a:prstGeom>
          <a:solidFill>
            <a:srgbClr val="325680">
              <a:alpha val="85882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p9"/>
          <p:cNvSpPr/>
          <p:nvPr/>
        </p:nvSpPr>
        <p:spPr>
          <a:xfrm flipH="1">
            <a:off x="0" y="0"/>
            <a:ext cx="6099900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46;p9"/>
          <p:cNvSpPr txBox="1">
            <a:spLocks noGrp="1"/>
          </p:cNvSpPr>
          <p:nvPr>
            <p:ph type="title"/>
          </p:nvPr>
        </p:nvSpPr>
        <p:spPr>
          <a:xfrm>
            <a:off x="434706" y="796375"/>
            <a:ext cx="5218800" cy="6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None/>
              <a:defRPr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body" idx="1"/>
          </p:nvPr>
        </p:nvSpPr>
        <p:spPr>
          <a:xfrm>
            <a:off x="434331" y="1614875"/>
            <a:ext cx="2532900" cy="31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400"/>
              <a:buChar char="▫"/>
              <a:defRPr sz="1400">
                <a:solidFill>
                  <a:srgbClr val="FFFFFF"/>
                </a:solidFill>
              </a:defRPr>
            </a:lvl1pPr>
            <a:lvl2pPr marL="914400" lvl="1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▪"/>
              <a:defRPr sz="1400">
                <a:solidFill>
                  <a:srgbClr val="FFFFFF"/>
                </a:solidFill>
              </a:defRPr>
            </a:lvl2pPr>
            <a:lvl3pPr marL="137160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▫"/>
              <a:defRPr sz="1400">
                <a:solidFill>
                  <a:srgbClr val="FFFFFF"/>
                </a:solidFill>
              </a:defRPr>
            </a:lvl3pPr>
            <a:lvl4pPr marL="1828800" lvl="3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▪"/>
              <a:defRPr sz="1400">
                <a:solidFill>
                  <a:srgbClr val="FFFFFF"/>
                </a:solidFill>
              </a:defRPr>
            </a:lvl4pPr>
            <a:lvl5pPr marL="2286000" lvl="4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▫"/>
              <a:defRPr sz="1400">
                <a:solidFill>
                  <a:srgbClr val="FFFFFF"/>
                </a:solidFill>
              </a:defRPr>
            </a:lvl5pPr>
            <a:lvl6pPr marL="2743200" lvl="5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▪"/>
              <a:defRPr sz="1400">
                <a:solidFill>
                  <a:srgbClr val="FFFFFF"/>
                </a:solidFill>
              </a:defRPr>
            </a:lvl6pPr>
            <a:lvl7pPr marL="3200400" lvl="6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▫"/>
              <a:defRPr sz="1400">
                <a:solidFill>
                  <a:srgbClr val="FFFFFF"/>
                </a:solidFill>
              </a:defRPr>
            </a:lvl7pPr>
            <a:lvl8pPr marL="3657600" lvl="7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▪"/>
              <a:defRPr sz="1400">
                <a:solidFill>
                  <a:srgbClr val="FFFFFF"/>
                </a:solidFill>
              </a:defRPr>
            </a:lvl8pPr>
            <a:lvl9pPr marL="4114800" lvl="8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▫"/>
              <a:defRPr sz="14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body" idx="2"/>
          </p:nvPr>
        </p:nvSpPr>
        <p:spPr>
          <a:xfrm>
            <a:off x="3120084" y="1614875"/>
            <a:ext cx="2532900" cy="31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400"/>
              <a:buChar char="▫"/>
              <a:defRPr sz="1400">
                <a:solidFill>
                  <a:srgbClr val="FFFFFF"/>
                </a:solidFill>
              </a:defRPr>
            </a:lvl1pPr>
            <a:lvl2pPr marL="914400" lvl="1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▪"/>
              <a:defRPr sz="1400">
                <a:solidFill>
                  <a:srgbClr val="FFFFFF"/>
                </a:solidFill>
              </a:defRPr>
            </a:lvl2pPr>
            <a:lvl3pPr marL="137160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▫"/>
              <a:defRPr sz="1400">
                <a:solidFill>
                  <a:srgbClr val="FFFFFF"/>
                </a:solidFill>
              </a:defRPr>
            </a:lvl3pPr>
            <a:lvl4pPr marL="1828800" lvl="3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▪"/>
              <a:defRPr sz="1400">
                <a:solidFill>
                  <a:srgbClr val="FFFFFF"/>
                </a:solidFill>
              </a:defRPr>
            </a:lvl4pPr>
            <a:lvl5pPr marL="2286000" lvl="4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▫"/>
              <a:defRPr sz="1400">
                <a:solidFill>
                  <a:srgbClr val="FFFFFF"/>
                </a:solidFill>
              </a:defRPr>
            </a:lvl5pPr>
            <a:lvl6pPr marL="2743200" lvl="5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▪"/>
              <a:defRPr sz="1400">
                <a:solidFill>
                  <a:srgbClr val="FFFFFF"/>
                </a:solidFill>
              </a:defRPr>
            </a:lvl6pPr>
            <a:lvl7pPr marL="3200400" lvl="6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▫"/>
              <a:defRPr sz="1400">
                <a:solidFill>
                  <a:srgbClr val="FFFFFF"/>
                </a:solidFill>
              </a:defRPr>
            </a:lvl7pPr>
            <a:lvl8pPr marL="3657600" lvl="7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▪"/>
              <a:defRPr sz="1400">
                <a:solidFill>
                  <a:srgbClr val="FFFFFF"/>
                </a:solidFill>
              </a:defRPr>
            </a:lvl8pPr>
            <a:lvl9pPr marL="4114800" lvl="8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▫"/>
              <a:defRPr sz="14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cxnSp>
        <p:nvCxnSpPr>
          <p:cNvPr id="49" name="Google Shape;49;p9"/>
          <p:cNvCxnSpPr/>
          <p:nvPr/>
        </p:nvCxnSpPr>
        <p:spPr>
          <a:xfrm>
            <a:off x="545293" y="1519975"/>
            <a:ext cx="452400" cy="0"/>
          </a:xfrm>
          <a:prstGeom prst="straightConnector1">
            <a:avLst/>
          </a:prstGeom>
          <a:noFill/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/>
          <p:nvPr/>
        </p:nvSpPr>
        <p:spPr>
          <a:xfrm>
            <a:off x="100" y="-5800"/>
            <a:ext cx="9144000" cy="5149500"/>
          </a:xfrm>
          <a:prstGeom prst="rect">
            <a:avLst/>
          </a:prstGeom>
          <a:solidFill>
            <a:srgbClr val="325680">
              <a:alpha val="85882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10"/>
          <p:cNvSpPr/>
          <p:nvPr/>
        </p:nvSpPr>
        <p:spPr>
          <a:xfrm>
            <a:off x="0" y="-5925"/>
            <a:ext cx="9144000" cy="5149500"/>
          </a:xfrm>
          <a:prstGeom prst="frame">
            <a:avLst>
              <a:gd name="adj1" fmla="val 5041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10"/>
          <p:cNvSpPr/>
          <p:nvPr/>
        </p:nvSpPr>
        <p:spPr>
          <a:xfrm>
            <a:off x="4303650" y="0"/>
            <a:ext cx="536700" cy="886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10"/>
          <p:cNvSpPr txBox="1"/>
          <p:nvPr/>
        </p:nvSpPr>
        <p:spPr>
          <a:xfrm>
            <a:off x="3593400" y="-96133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" sz="6000" b="1" i="0" u="none" strike="noStrike" cap="none">
                <a:solidFill>
                  <a:srgbClr val="294667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 sz="6000" b="1" i="0" u="none" strike="noStrike" cap="none">
              <a:solidFill>
                <a:srgbClr val="29466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10"/>
          <p:cNvSpPr txBox="1">
            <a:spLocks noGrp="1"/>
          </p:cNvSpPr>
          <p:nvPr>
            <p:ph type="body" idx="1"/>
          </p:nvPr>
        </p:nvSpPr>
        <p:spPr>
          <a:xfrm>
            <a:off x="1480900" y="1257675"/>
            <a:ext cx="5911200" cy="30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3000"/>
              <a:buChar char="▫"/>
              <a:defRPr sz="3000" b="1">
                <a:solidFill>
                  <a:srgbClr val="FFFFFF"/>
                </a:solidFill>
              </a:defRPr>
            </a:lvl1pPr>
            <a:lvl2pPr marL="914400" lvl="1" indent="-4191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▪"/>
              <a:defRPr sz="3000" b="1">
                <a:solidFill>
                  <a:srgbClr val="FFFFFF"/>
                </a:solidFill>
              </a:defRPr>
            </a:lvl2pPr>
            <a:lvl3pPr marL="1371600" lvl="2" indent="-4191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▫"/>
              <a:defRPr sz="3000" b="1">
                <a:solidFill>
                  <a:srgbClr val="FFFFFF"/>
                </a:solidFill>
              </a:defRPr>
            </a:lvl3pPr>
            <a:lvl4pPr marL="1828800" lvl="3" indent="-4191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▪"/>
              <a:defRPr sz="3000" b="1">
                <a:solidFill>
                  <a:srgbClr val="FFFFFF"/>
                </a:solidFill>
              </a:defRPr>
            </a:lvl4pPr>
            <a:lvl5pPr marL="2286000" lvl="4" indent="-4191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▫"/>
              <a:defRPr sz="3000" b="1">
                <a:solidFill>
                  <a:srgbClr val="FFFFFF"/>
                </a:solidFill>
              </a:defRPr>
            </a:lvl5pPr>
            <a:lvl6pPr marL="2743200" lvl="5" indent="-4191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▪"/>
              <a:defRPr sz="3000" b="1">
                <a:solidFill>
                  <a:srgbClr val="FFFFFF"/>
                </a:solidFill>
              </a:defRPr>
            </a:lvl6pPr>
            <a:lvl7pPr marL="3200400" lvl="6" indent="-4191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▫"/>
              <a:defRPr sz="3000" b="1">
                <a:solidFill>
                  <a:srgbClr val="FFFFFF"/>
                </a:solidFill>
              </a:defRPr>
            </a:lvl7pPr>
            <a:lvl8pPr marL="3657600" lvl="7" indent="-4191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▪"/>
              <a:defRPr sz="3000" b="1">
                <a:solidFill>
                  <a:srgbClr val="FFFFFF"/>
                </a:solidFill>
              </a:defRPr>
            </a:lvl8pPr>
            <a:lvl9pPr marL="4114800" lvl="8" indent="-4191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▫"/>
              <a:defRPr sz="3000" b="1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alf - Text left">
  <p:cSld name="TITLE_AND_BODY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11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rgbClr val="325680">
              <a:alpha val="85882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11"/>
          <p:cNvSpPr txBox="1">
            <a:spLocks noGrp="1"/>
          </p:cNvSpPr>
          <p:nvPr>
            <p:ph type="title"/>
          </p:nvPr>
        </p:nvSpPr>
        <p:spPr>
          <a:xfrm>
            <a:off x="433768" y="693650"/>
            <a:ext cx="3692400" cy="7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None/>
              <a:defRPr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body" idx="1"/>
          </p:nvPr>
        </p:nvSpPr>
        <p:spPr>
          <a:xfrm>
            <a:off x="433768" y="1585101"/>
            <a:ext cx="3692400" cy="33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800"/>
              <a:buChar char="▫"/>
              <a:defRPr>
                <a:solidFill>
                  <a:srgbClr val="FFFFFF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▪"/>
              <a:defRPr>
                <a:solidFill>
                  <a:srgbClr val="FFFFFF"/>
                </a:solidFill>
              </a:defRPr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▫"/>
              <a:defRPr>
                <a:solidFill>
                  <a:srgbClr val="FFFFFF"/>
                </a:solidFill>
              </a:defRPr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▪"/>
              <a:defRPr>
                <a:solidFill>
                  <a:srgbClr val="FFFFFF"/>
                </a:solidFill>
              </a:defRPr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▫"/>
              <a:defRPr>
                <a:solidFill>
                  <a:srgbClr val="FFFFFF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▪"/>
              <a:defRPr>
                <a:solidFill>
                  <a:srgbClr val="FFFFFF"/>
                </a:solidFill>
              </a:defRPr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▫"/>
              <a:defRPr>
                <a:solidFill>
                  <a:srgbClr val="FFFFFF"/>
                </a:solidFill>
              </a:defRPr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▪"/>
              <a:defRPr>
                <a:solidFill>
                  <a:srgbClr val="FFFFFF"/>
                </a:solidFill>
              </a:defRPr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▫"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cxnSp>
        <p:nvCxnSpPr>
          <p:cNvPr id="61" name="Google Shape;61;p11"/>
          <p:cNvCxnSpPr/>
          <p:nvPr/>
        </p:nvCxnSpPr>
        <p:spPr>
          <a:xfrm>
            <a:off x="542330" y="1519975"/>
            <a:ext cx="452400" cy="0"/>
          </a:xfrm>
          <a:prstGeom prst="straightConnector1">
            <a:avLst/>
          </a:prstGeom>
          <a:noFill/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/>
          <p:nvPr/>
        </p:nvSpPr>
        <p:spPr>
          <a:xfrm>
            <a:off x="100" y="-5800"/>
            <a:ext cx="9144000" cy="5149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2"/>
          <p:cNvSpPr/>
          <p:nvPr/>
        </p:nvSpPr>
        <p:spPr>
          <a:xfrm>
            <a:off x="0" y="-5925"/>
            <a:ext cx="9144000" cy="5149500"/>
          </a:xfrm>
          <a:prstGeom prst="frame">
            <a:avLst>
              <a:gd name="adj1" fmla="val 5041"/>
            </a:avLst>
          </a:prstGeom>
          <a:solidFill>
            <a:srgbClr val="2946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2"/>
          <p:cNvSpPr txBox="1">
            <a:spLocks noGrp="1"/>
          </p:cNvSpPr>
          <p:nvPr>
            <p:ph type="body" idx="1"/>
          </p:nvPr>
        </p:nvSpPr>
        <p:spPr>
          <a:xfrm>
            <a:off x="457200" y="4101509"/>
            <a:ext cx="8229600" cy="5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294667"/>
              </a:buClr>
              <a:buSzPts val="1200"/>
              <a:buNone/>
              <a:defRPr sz="1200" b="1">
                <a:solidFill>
                  <a:srgbClr val="294667"/>
                </a:solidFill>
              </a:defRPr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_2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3"/>
          <p:cNvSpPr txBox="1"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8" name="Google Shape;68;p13"/>
          <p:cNvSpPr txBox="1"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Google Shape;69;p13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4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4" name="Google Shape;74;p14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Google Shape;75;p14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Google Shape;76;p14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Google Shape;77;p14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"/>
          <p:cNvSpPr/>
          <p:nvPr/>
        </p:nvSpPr>
        <p:spPr>
          <a:xfrm>
            <a:off x="0" y="0"/>
            <a:ext cx="3044100" cy="5143500"/>
          </a:xfrm>
          <a:prstGeom prst="rect">
            <a:avLst/>
          </a:prstGeom>
          <a:solidFill>
            <a:srgbClr val="2946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16"/>
          <p:cNvSpPr/>
          <p:nvPr/>
        </p:nvSpPr>
        <p:spPr>
          <a:xfrm>
            <a:off x="3044100" y="0"/>
            <a:ext cx="6099900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6"/>
          <p:cNvSpPr txBox="1">
            <a:spLocks noGrp="1"/>
          </p:cNvSpPr>
          <p:nvPr>
            <p:ph type="ctrTitle"/>
          </p:nvPr>
        </p:nvSpPr>
        <p:spPr>
          <a:xfrm>
            <a:off x="3679325" y="2753850"/>
            <a:ext cx="4903800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Open Sans"/>
              <a:buNone/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cxnSp>
        <p:nvCxnSpPr>
          <p:cNvPr id="86" name="Google Shape;86;p16"/>
          <p:cNvCxnSpPr/>
          <p:nvPr/>
        </p:nvCxnSpPr>
        <p:spPr>
          <a:xfrm>
            <a:off x="3815840" y="4083900"/>
            <a:ext cx="695700" cy="0"/>
          </a:xfrm>
          <a:prstGeom prst="straightConnector1">
            <a:avLst/>
          </a:prstGeom>
          <a:noFill/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7" name="Google Shape;87;p16"/>
          <p:cNvSpPr/>
          <p:nvPr/>
        </p:nvSpPr>
        <p:spPr>
          <a:xfrm>
            <a:off x="623450" y="1663250"/>
            <a:ext cx="2420700" cy="2420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_ONLY_1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7"/>
          <p:cNvSpPr/>
          <p:nvPr/>
        </p:nvSpPr>
        <p:spPr>
          <a:xfrm>
            <a:off x="0" y="0"/>
            <a:ext cx="30441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7"/>
          <p:cNvSpPr/>
          <p:nvPr/>
        </p:nvSpPr>
        <p:spPr>
          <a:xfrm>
            <a:off x="3043975" y="0"/>
            <a:ext cx="6099900" cy="5143500"/>
          </a:xfrm>
          <a:prstGeom prst="rect">
            <a:avLst/>
          </a:prstGeom>
          <a:solidFill>
            <a:srgbClr val="325680">
              <a:alpha val="854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1" name="Google Shape;91;p17"/>
          <p:cNvCxnSpPr/>
          <p:nvPr/>
        </p:nvCxnSpPr>
        <p:spPr>
          <a:xfrm>
            <a:off x="534892" y="1796050"/>
            <a:ext cx="452400" cy="0"/>
          </a:xfrm>
          <a:prstGeom prst="straightConnector1">
            <a:avLst/>
          </a:prstGeom>
          <a:noFill/>
          <a:ln w="2857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442405" y="1045150"/>
            <a:ext cx="2147400" cy="6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8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8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8"/>
          <p:cNvSpPr txBox="1">
            <a:spLocks noGrp="1"/>
          </p:cNvSpPr>
          <p:nvPr>
            <p:ph type="ctrTitle"/>
          </p:nvPr>
        </p:nvSpPr>
        <p:spPr>
          <a:xfrm>
            <a:off x="5020500" y="2251075"/>
            <a:ext cx="3675000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Open Sans"/>
              <a:buNone/>
              <a:defRPr sz="3000">
                <a:latin typeface="Open Sans"/>
                <a:ea typeface="Open Sans"/>
                <a:cs typeface="Open Sans"/>
                <a:sym typeface="Open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97" name="Google Shape;97;p18"/>
          <p:cNvSpPr txBox="1">
            <a:spLocks noGrp="1"/>
          </p:cNvSpPr>
          <p:nvPr>
            <p:ph type="subTitle" idx="1"/>
          </p:nvPr>
        </p:nvSpPr>
        <p:spPr>
          <a:xfrm>
            <a:off x="5020500" y="3602050"/>
            <a:ext cx="3675000" cy="5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>
                <a:solidFill>
                  <a:schemeClr val="accent6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400"/>
              <a:buNone/>
              <a:defRPr sz="1400">
                <a:solidFill>
                  <a:srgbClr val="FFA800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400"/>
              <a:buNone/>
              <a:defRPr sz="1400">
                <a:solidFill>
                  <a:srgbClr val="FFA800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400"/>
              <a:buNone/>
              <a:defRPr sz="1400">
                <a:solidFill>
                  <a:srgbClr val="FFA800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400"/>
              <a:buNone/>
              <a:defRPr sz="1400">
                <a:solidFill>
                  <a:srgbClr val="FFA800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400"/>
              <a:buNone/>
              <a:defRPr sz="1400">
                <a:solidFill>
                  <a:srgbClr val="FFA800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400"/>
              <a:buNone/>
              <a:defRPr sz="1400">
                <a:solidFill>
                  <a:srgbClr val="FFA800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400"/>
              <a:buNone/>
              <a:defRPr sz="1400">
                <a:solidFill>
                  <a:srgbClr val="FFA800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400"/>
              <a:buNone/>
              <a:defRPr sz="1400">
                <a:solidFill>
                  <a:srgbClr val="FFA800"/>
                </a:solidFill>
              </a:defRPr>
            </a:lvl9pPr>
          </a:lstStyle>
          <a:p>
            <a:endParaRPr/>
          </a:p>
        </p:txBody>
      </p:sp>
      <p:cxnSp>
        <p:nvCxnSpPr>
          <p:cNvPr id="98" name="Google Shape;98;p18"/>
          <p:cNvCxnSpPr/>
          <p:nvPr/>
        </p:nvCxnSpPr>
        <p:spPr>
          <a:xfrm>
            <a:off x="5136765" y="3486150"/>
            <a:ext cx="452400" cy="0"/>
          </a:xfrm>
          <a:prstGeom prst="straightConnector1">
            <a:avLst/>
          </a:prstGeom>
          <a:noFill/>
          <a:ln w="2857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(dark)" type="blank">
  <p:cSld name="BLANK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9"/>
          <p:cNvSpPr/>
          <p:nvPr/>
        </p:nvSpPr>
        <p:spPr>
          <a:xfrm>
            <a:off x="100" y="-5800"/>
            <a:ext cx="9144000" cy="5149500"/>
          </a:xfrm>
          <a:prstGeom prst="rect">
            <a:avLst/>
          </a:prstGeom>
          <a:solidFill>
            <a:srgbClr val="325680">
              <a:alpha val="854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19"/>
          <p:cNvSpPr/>
          <p:nvPr/>
        </p:nvSpPr>
        <p:spPr>
          <a:xfrm>
            <a:off x="0" y="-5925"/>
            <a:ext cx="9144000" cy="5149500"/>
          </a:xfrm>
          <a:prstGeom prst="frame">
            <a:avLst>
              <a:gd name="adj1" fmla="val 5041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ird - 2 columns right" type="twoColTx">
  <p:cSld name="TITLE_AND_TWO_COLUMNS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0"/>
          <p:cNvSpPr/>
          <p:nvPr/>
        </p:nvSpPr>
        <p:spPr>
          <a:xfrm>
            <a:off x="0" y="0"/>
            <a:ext cx="3044100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20"/>
          <p:cNvSpPr/>
          <p:nvPr/>
        </p:nvSpPr>
        <p:spPr>
          <a:xfrm>
            <a:off x="3043975" y="0"/>
            <a:ext cx="60999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20"/>
          <p:cNvSpPr txBox="1">
            <a:spLocks noGrp="1"/>
          </p:cNvSpPr>
          <p:nvPr>
            <p:ph type="title"/>
          </p:nvPr>
        </p:nvSpPr>
        <p:spPr>
          <a:xfrm>
            <a:off x="3468200" y="796375"/>
            <a:ext cx="5218800" cy="6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0"/>
          <p:cNvSpPr txBox="1">
            <a:spLocks noGrp="1"/>
          </p:cNvSpPr>
          <p:nvPr>
            <p:ph type="body" idx="1"/>
          </p:nvPr>
        </p:nvSpPr>
        <p:spPr>
          <a:xfrm>
            <a:off x="3467825" y="1614875"/>
            <a:ext cx="2532900" cy="31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▫"/>
              <a:defRPr sz="1400"/>
            </a:lvl1pPr>
            <a:lvl2pPr marL="914400" lvl="1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▪"/>
              <a:defRPr sz="1400"/>
            </a:lvl2pPr>
            <a:lvl3pPr marL="137160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▫"/>
              <a:defRPr sz="1400"/>
            </a:lvl3pPr>
            <a:lvl4pPr marL="1828800" lvl="3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▪"/>
              <a:defRPr sz="1400"/>
            </a:lvl4pPr>
            <a:lvl5pPr marL="2286000" lvl="4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▫"/>
              <a:defRPr sz="1400"/>
            </a:lvl5pPr>
            <a:lvl6pPr marL="2743200" lvl="5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▪"/>
              <a:defRPr sz="1400"/>
            </a:lvl6pPr>
            <a:lvl7pPr marL="3200400" lvl="6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▫"/>
              <a:defRPr sz="1400"/>
            </a:lvl7pPr>
            <a:lvl8pPr marL="3657600" lvl="7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▪"/>
              <a:defRPr sz="1400"/>
            </a:lvl8pPr>
            <a:lvl9pPr marL="4114800" lvl="8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▫"/>
              <a:defRPr sz="1400"/>
            </a:lvl9pPr>
          </a:lstStyle>
          <a:p>
            <a:endParaRPr/>
          </a:p>
        </p:txBody>
      </p:sp>
      <p:sp>
        <p:nvSpPr>
          <p:cNvPr id="107" name="Google Shape;107;p20"/>
          <p:cNvSpPr txBox="1">
            <a:spLocks noGrp="1"/>
          </p:cNvSpPr>
          <p:nvPr>
            <p:ph type="body" idx="2"/>
          </p:nvPr>
        </p:nvSpPr>
        <p:spPr>
          <a:xfrm>
            <a:off x="6153578" y="1614875"/>
            <a:ext cx="2532900" cy="31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▫"/>
              <a:defRPr sz="1400"/>
            </a:lvl1pPr>
            <a:lvl2pPr marL="914400" lvl="1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▪"/>
              <a:defRPr sz="1400"/>
            </a:lvl2pPr>
            <a:lvl3pPr marL="137160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▫"/>
              <a:defRPr sz="1400"/>
            </a:lvl3pPr>
            <a:lvl4pPr marL="1828800" lvl="3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▪"/>
              <a:defRPr sz="1400"/>
            </a:lvl4pPr>
            <a:lvl5pPr marL="2286000" lvl="4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▫"/>
              <a:defRPr sz="1400"/>
            </a:lvl5pPr>
            <a:lvl6pPr marL="2743200" lvl="5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▪"/>
              <a:defRPr sz="1400"/>
            </a:lvl6pPr>
            <a:lvl7pPr marL="3200400" lvl="6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▫"/>
              <a:defRPr sz="1400"/>
            </a:lvl7pPr>
            <a:lvl8pPr marL="3657600" lvl="7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▪"/>
              <a:defRPr sz="1400"/>
            </a:lvl8pPr>
            <a:lvl9pPr marL="4114800" lvl="8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▫"/>
              <a:defRPr sz="1400"/>
            </a:lvl9pPr>
          </a:lstStyle>
          <a:p>
            <a:endParaRPr/>
          </a:p>
        </p:txBody>
      </p:sp>
      <p:cxnSp>
        <p:nvCxnSpPr>
          <p:cNvPr id="108" name="Google Shape;108;p20"/>
          <p:cNvCxnSpPr/>
          <p:nvPr/>
        </p:nvCxnSpPr>
        <p:spPr>
          <a:xfrm>
            <a:off x="3578787" y="1519975"/>
            <a:ext cx="452400" cy="0"/>
          </a:xfrm>
          <a:prstGeom prst="straightConnector1">
            <a:avLst/>
          </a:prstGeom>
          <a:noFill/>
          <a:ln w="28575" cap="flat" cmpd="sng">
            <a:solidFill>
              <a:srgbClr val="294667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(white)">
  <p:cSld name="Blank (white)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1"/>
          <p:cNvSpPr/>
          <p:nvPr/>
        </p:nvSpPr>
        <p:spPr>
          <a:xfrm>
            <a:off x="0" y="-5925"/>
            <a:ext cx="9144000" cy="5149500"/>
          </a:xfrm>
          <a:prstGeom prst="frame">
            <a:avLst>
              <a:gd name="adj1" fmla="val 5041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(white)" type="titleOnly">
  <p:cSld name="TITLE_ONLY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2"/>
          <p:cNvSpPr/>
          <p:nvPr/>
        </p:nvSpPr>
        <p:spPr>
          <a:xfrm>
            <a:off x="0" y="0"/>
            <a:ext cx="3044100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22"/>
          <p:cNvSpPr/>
          <p:nvPr/>
        </p:nvSpPr>
        <p:spPr>
          <a:xfrm>
            <a:off x="3043975" y="0"/>
            <a:ext cx="60999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4" name="Google Shape;114;p22"/>
          <p:cNvCxnSpPr/>
          <p:nvPr/>
        </p:nvCxnSpPr>
        <p:spPr>
          <a:xfrm>
            <a:off x="534892" y="1796050"/>
            <a:ext cx="452400" cy="0"/>
          </a:xfrm>
          <a:prstGeom prst="straightConnector1">
            <a:avLst/>
          </a:prstGeom>
          <a:noFill/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5" name="Google Shape;115;p22"/>
          <p:cNvSpPr txBox="1">
            <a:spLocks noGrp="1"/>
          </p:cNvSpPr>
          <p:nvPr>
            <p:ph type="title"/>
          </p:nvPr>
        </p:nvSpPr>
        <p:spPr>
          <a:xfrm>
            <a:off x="442405" y="1045150"/>
            <a:ext cx="2147400" cy="6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None/>
              <a:defRPr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3"/>
          <p:cNvSpPr/>
          <p:nvPr/>
        </p:nvSpPr>
        <p:spPr>
          <a:xfrm>
            <a:off x="100" y="-5800"/>
            <a:ext cx="9144000" cy="5149500"/>
          </a:xfrm>
          <a:prstGeom prst="rect">
            <a:avLst/>
          </a:prstGeom>
          <a:solidFill>
            <a:srgbClr val="325680">
              <a:alpha val="854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23"/>
          <p:cNvSpPr/>
          <p:nvPr/>
        </p:nvSpPr>
        <p:spPr>
          <a:xfrm>
            <a:off x="0" y="-5925"/>
            <a:ext cx="9144000" cy="5149500"/>
          </a:xfrm>
          <a:prstGeom prst="frame">
            <a:avLst>
              <a:gd name="adj1" fmla="val 5041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23"/>
          <p:cNvSpPr/>
          <p:nvPr/>
        </p:nvSpPr>
        <p:spPr>
          <a:xfrm>
            <a:off x="4303650" y="0"/>
            <a:ext cx="536700" cy="886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23"/>
          <p:cNvSpPr txBox="1"/>
          <p:nvPr/>
        </p:nvSpPr>
        <p:spPr>
          <a:xfrm>
            <a:off x="3593400" y="-96133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" sz="6000" b="1" i="0" u="none" strike="noStrike" cap="none">
                <a:solidFill>
                  <a:srgbClr val="294667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 sz="6000" b="1" i="0" u="none" strike="noStrike" cap="none">
              <a:solidFill>
                <a:srgbClr val="29466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23"/>
          <p:cNvSpPr txBox="1">
            <a:spLocks noGrp="1"/>
          </p:cNvSpPr>
          <p:nvPr>
            <p:ph type="body" idx="1"/>
          </p:nvPr>
        </p:nvSpPr>
        <p:spPr>
          <a:xfrm>
            <a:off x="1480900" y="1257675"/>
            <a:ext cx="5911200" cy="30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3000"/>
              <a:buChar char="▫"/>
              <a:defRPr sz="3000" b="1">
                <a:solidFill>
                  <a:srgbClr val="FFFFFF"/>
                </a:solidFill>
              </a:defRPr>
            </a:lvl1pPr>
            <a:lvl2pPr marL="914400" lvl="1" indent="-4191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▪"/>
              <a:defRPr sz="3000" b="1">
                <a:solidFill>
                  <a:srgbClr val="FFFFFF"/>
                </a:solidFill>
              </a:defRPr>
            </a:lvl2pPr>
            <a:lvl3pPr marL="1371600" lvl="2" indent="-4191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▫"/>
              <a:defRPr sz="3000" b="1">
                <a:solidFill>
                  <a:srgbClr val="FFFFFF"/>
                </a:solidFill>
              </a:defRPr>
            </a:lvl3pPr>
            <a:lvl4pPr marL="1828800" lvl="3" indent="-4191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▪"/>
              <a:defRPr sz="3000" b="1">
                <a:solidFill>
                  <a:srgbClr val="FFFFFF"/>
                </a:solidFill>
              </a:defRPr>
            </a:lvl4pPr>
            <a:lvl5pPr marL="2286000" lvl="4" indent="-4191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▫"/>
              <a:defRPr sz="3000" b="1">
                <a:solidFill>
                  <a:srgbClr val="FFFFFF"/>
                </a:solidFill>
              </a:defRPr>
            </a:lvl5pPr>
            <a:lvl6pPr marL="2743200" lvl="5" indent="-4191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▪"/>
              <a:defRPr sz="3000" b="1">
                <a:solidFill>
                  <a:srgbClr val="FFFFFF"/>
                </a:solidFill>
              </a:defRPr>
            </a:lvl6pPr>
            <a:lvl7pPr marL="3200400" lvl="6" indent="-4191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▫"/>
              <a:defRPr sz="3000" b="1">
                <a:solidFill>
                  <a:srgbClr val="FFFFFF"/>
                </a:solidFill>
              </a:defRPr>
            </a:lvl7pPr>
            <a:lvl8pPr marL="3657600" lvl="7" indent="-4191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▪"/>
              <a:defRPr sz="3000" b="1">
                <a:solidFill>
                  <a:srgbClr val="FFFFFF"/>
                </a:solidFill>
              </a:defRPr>
            </a:lvl8pPr>
            <a:lvl9pPr marL="4114800" lvl="8" indent="-4191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▫"/>
              <a:defRPr sz="3000" b="1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ird - 2 columns left">
  <p:cSld name="TITLE_AND_TWO_COLUMNS_2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4"/>
          <p:cNvSpPr/>
          <p:nvPr/>
        </p:nvSpPr>
        <p:spPr>
          <a:xfrm flipH="1">
            <a:off x="6099775" y="0"/>
            <a:ext cx="3044100" cy="5143500"/>
          </a:xfrm>
          <a:prstGeom prst="rect">
            <a:avLst/>
          </a:prstGeom>
          <a:solidFill>
            <a:srgbClr val="325680">
              <a:alpha val="854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24"/>
          <p:cNvSpPr/>
          <p:nvPr/>
        </p:nvSpPr>
        <p:spPr>
          <a:xfrm flipH="1">
            <a:off x="0" y="0"/>
            <a:ext cx="6099900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24"/>
          <p:cNvSpPr txBox="1">
            <a:spLocks noGrp="1"/>
          </p:cNvSpPr>
          <p:nvPr>
            <p:ph type="title"/>
          </p:nvPr>
        </p:nvSpPr>
        <p:spPr>
          <a:xfrm>
            <a:off x="434706" y="796375"/>
            <a:ext cx="5218800" cy="6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None/>
              <a:defRPr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body" idx="1"/>
          </p:nvPr>
        </p:nvSpPr>
        <p:spPr>
          <a:xfrm>
            <a:off x="434331" y="1614875"/>
            <a:ext cx="2532900" cy="31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400"/>
              <a:buChar char="▫"/>
              <a:defRPr sz="1400">
                <a:solidFill>
                  <a:srgbClr val="FFFFFF"/>
                </a:solidFill>
              </a:defRPr>
            </a:lvl1pPr>
            <a:lvl2pPr marL="914400" lvl="1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▪"/>
              <a:defRPr sz="1400">
                <a:solidFill>
                  <a:srgbClr val="FFFFFF"/>
                </a:solidFill>
              </a:defRPr>
            </a:lvl2pPr>
            <a:lvl3pPr marL="137160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▫"/>
              <a:defRPr sz="1400">
                <a:solidFill>
                  <a:srgbClr val="FFFFFF"/>
                </a:solidFill>
              </a:defRPr>
            </a:lvl3pPr>
            <a:lvl4pPr marL="1828800" lvl="3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▪"/>
              <a:defRPr sz="1400">
                <a:solidFill>
                  <a:srgbClr val="FFFFFF"/>
                </a:solidFill>
              </a:defRPr>
            </a:lvl4pPr>
            <a:lvl5pPr marL="2286000" lvl="4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▫"/>
              <a:defRPr sz="1400">
                <a:solidFill>
                  <a:srgbClr val="FFFFFF"/>
                </a:solidFill>
              </a:defRPr>
            </a:lvl5pPr>
            <a:lvl6pPr marL="2743200" lvl="5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▪"/>
              <a:defRPr sz="1400">
                <a:solidFill>
                  <a:srgbClr val="FFFFFF"/>
                </a:solidFill>
              </a:defRPr>
            </a:lvl6pPr>
            <a:lvl7pPr marL="3200400" lvl="6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▫"/>
              <a:defRPr sz="1400">
                <a:solidFill>
                  <a:srgbClr val="FFFFFF"/>
                </a:solidFill>
              </a:defRPr>
            </a:lvl7pPr>
            <a:lvl8pPr marL="3657600" lvl="7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▪"/>
              <a:defRPr sz="1400">
                <a:solidFill>
                  <a:srgbClr val="FFFFFF"/>
                </a:solidFill>
              </a:defRPr>
            </a:lvl8pPr>
            <a:lvl9pPr marL="4114800" lvl="8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▫"/>
              <a:defRPr sz="14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27" name="Google Shape;127;p24"/>
          <p:cNvSpPr txBox="1">
            <a:spLocks noGrp="1"/>
          </p:cNvSpPr>
          <p:nvPr>
            <p:ph type="body" idx="2"/>
          </p:nvPr>
        </p:nvSpPr>
        <p:spPr>
          <a:xfrm>
            <a:off x="3120084" y="1614875"/>
            <a:ext cx="2532900" cy="31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400"/>
              <a:buChar char="▫"/>
              <a:defRPr sz="1400">
                <a:solidFill>
                  <a:srgbClr val="FFFFFF"/>
                </a:solidFill>
              </a:defRPr>
            </a:lvl1pPr>
            <a:lvl2pPr marL="914400" lvl="1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▪"/>
              <a:defRPr sz="1400">
                <a:solidFill>
                  <a:srgbClr val="FFFFFF"/>
                </a:solidFill>
              </a:defRPr>
            </a:lvl2pPr>
            <a:lvl3pPr marL="137160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▫"/>
              <a:defRPr sz="1400">
                <a:solidFill>
                  <a:srgbClr val="FFFFFF"/>
                </a:solidFill>
              </a:defRPr>
            </a:lvl3pPr>
            <a:lvl4pPr marL="1828800" lvl="3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▪"/>
              <a:defRPr sz="1400">
                <a:solidFill>
                  <a:srgbClr val="FFFFFF"/>
                </a:solidFill>
              </a:defRPr>
            </a:lvl4pPr>
            <a:lvl5pPr marL="2286000" lvl="4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▫"/>
              <a:defRPr sz="1400">
                <a:solidFill>
                  <a:srgbClr val="FFFFFF"/>
                </a:solidFill>
              </a:defRPr>
            </a:lvl5pPr>
            <a:lvl6pPr marL="2743200" lvl="5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▪"/>
              <a:defRPr sz="1400">
                <a:solidFill>
                  <a:srgbClr val="FFFFFF"/>
                </a:solidFill>
              </a:defRPr>
            </a:lvl6pPr>
            <a:lvl7pPr marL="3200400" lvl="6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▫"/>
              <a:defRPr sz="1400">
                <a:solidFill>
                  <a:srgbClr val="FFFFFF"/>
                </a:solidFill>
              </a:defRPr>
            </a:lvl7pPr>
            <a:lvl8pPr marL="3657600" lvl="7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▪"/>
              <a:defRPr sz="1400">
                <a:solidFill>
                  <a:srgbClr val="FFFFFF"/>
                </a:solidFill>
              </a:defRPr>
            </a:lvl8pPr>
            <a:lvl9pPr marL="4114800" lvl="8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▫"/>
              <a:defRPr sz="14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cxnSp>
        <p:nvCxnSpPr>
          <p:cNvPr id="128" name="Google Shape;128;p24"/>
          <p:cNvCxnSpPr/>
          <p:nvPr/>
        </p:nvCxnSpPr>
        <p:spPr>
          <a:xfrm>
            <a:off x="545293" y="1519975"/>
            <a:ext cx="452400" cy="0"/>
          </a:xfrm>
          <a:prstGeom prst="straightConnector1">
            <a:avLst/>
          </a:prstGeom>
          <a:noFill/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alf - Text left">
  <p:cSld name="TITLE_AND_BODY_1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5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25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rgbClr val="325680">
              <a:alpha val="854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25"/>
          <p:cNvSpPr txBox="1">
            <a:spLocks noGrp="1"/>
          </p:cNvSpPr>
          <p:nvPr>
            <p:ph type="title"/>
          </p:nvPr>
        </p:nvSpPr>
        <p:spPr>
          <a:xfrm>
            <a:off x="433768" y="693650"/>
            <a:ext cx="3692400" cy="7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None/>
              <a:defRPr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33" name="Google Shape;133;p25"/>
          <p:cNvSpPr txBox="1">
            <a:spLocks noGrp="1"/>
          </p:cNvSpPr>
          <p:nvPr>
            <p:ph type="body" idx="1"/>
          </p:nvPr>
        </p:nvSpPr>
        <p:spPr>
          <a:xfrm>
            <a:off x="433768" y="1585101"/>
            <a:ext cx="3692400" cy="33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800"/>
              <a:buChar char="▫"/>
              <a:defRPr>
                <a:solidFill>
                  <a:srgbClr val="FFFFFF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▪"/>
              <a:defRPr>
                <a:solidFill>
                  <a:srgbClr val="FFFFFF"/>
                </a:solidFill>
              </a:defRPr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▫"/>
              <a:defRPr>
                <a:solidFill>
                  <a:srgbClr val="FFFFFF"/>
                </a:solidFill>
              </a:defRPr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▪"/>
              <a:defRPr>
                <a:solidFill>
                  <a:srgbClr val="FFFFFF"/>
                </a:solidFill>
              </a:defRPr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▫"/>
              <a:defRPr>
                <a:solidFill>
                  <a:srgbClr val="FFFFFF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▪"/>
              <a:defRPr>
                <a:solidFill>
                  <a:srgbClr val="FFFFFF"/>
                </a:solidFill>
              </a:defRPr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▫"/>
              <a:defRPr>
                <a:solidFill>
                  <a:srgbClr val="FFFFFF"/>
                </a:solidFill>
              </a:defRPr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▪"/>
              <a:defRPr>
                <a:solidFill>
                  <a:srgbClr val="FFFFFF"/>
                </a:solidFill>
              </a:defRPr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▫"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cxnSp>
        <p:nvCxnSpPr>
          <p:cNvPr id="134" name="Google Shape;134;p25"/>
          <p:cNvCxnSpPr/>
          <p:nvPr/>
        </p:nvCxnSpPr>
        <p:spPr>
          <a:xfrm>
            <a:off x="542330" y="1519975"/>
            <a:ext cx="452400" cy="0"/>
          </a:xfrm>
          <a:prstGeom prst="straightConnector1">
            <a:avLst/>
          </a:prstGeom>
          <a:noFill/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6"/>
          <p:cNvSpPr/>
          <p:nvPr/>
        </p:nvSpPr>
        <p:spPr>
          <a:xfrm>
            <a:off x="100" y="-5800"/>
            <a:ext cx="9144000" cy="5149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26"/>
          <p:cNvSpPr/>
          <p:nvPr/>
        </p:nvSpPr>
        <p:spPr>
          <a:xfrm>
            <a:off x="0" y="-5925"/>
            <a:ext cx="9144000" cy="5149500"/>
          </a:xfrm>
          <a:prstGeom prst="frame">
            <a:avLst>
              <a:gd name="adj1" fmla="val 5041"/>
            </a:avLst>
          </a:prstGeom>
          <a:solidFill>
            <a:srgbClr val="2946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26"/>
          <p:cNvSpPr txBox="1">
            <a:spLocks noGrp="1"/>
          </p:cNvSpPr>
          <p:nvPr>
            <p:ph type="body" idx="1"/>
          </p:nvPr>
        </p:nvSpPr>
        <p:spPr>
          <a:xfrm>
            <a:off x="457200" y="4101509"/>
            <a:ext cx="8229600" cy="5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294667"/>
              </a:buClr>
              <a:buSzPts val="1200"/>
              <a:buNone/>
              <a:defRPr sz="1200" b="1">
                <a:solidFill>
                  <a:srgbClr val="294667"/>
                </a:solidFill>
              </a:defRPr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_2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7"/>
          <p:cNvSpPr txBox="1">
            <a:spLocks noGrp="1"/>
          </p:cNvSpPr>
          <p:nvPr>
            <p:ph type="ctrTitle"/>
          </p:nvPr>
        </p:nvSpPr>
        <p:spPr>
          <a:xfrm>
            <a:off x="685800" y="1597819"/>
            <a:ext cx="7772400" cy="11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41" name="Google Shape;141;p27"/>
          <p:cNvSpPr txBox="1"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2" name="Google Shape;142;p27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3" name="Google Shape;143;p27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4" name="Google Shape;144;p27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8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47" name="Google Shape;147;p28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8" name="Google Shape;148;p28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9" name="Google Shape;149;p28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0" name="Google Shape;150;p28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  <a:defRPr sz="1400" b="1" i="0" u="none" strike="noStrike" cap="none">
                <a:solidFill>
                  <a:srgbClr val="294667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  <a:defRPr sz="1400" b="1" i="0" u="none" strike="noStrike" cap="none">
                <a:solidFill>
                  <a:srgbClr val="294667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  <a:defRPr sz="1400" b="1" i="0" u="none" strike="noStrike" cap="none">
                <a:solidFill>
                  <a:srgbClr val="294667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  <a:defRPr sz="1400" b="1" i="0" u="none" strike="noStrike" cap="none">
                <a:solidFill>
                  <a:srgbClr val="294667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  <a:defRPr sz="1400" b="1" i="0" u="none" strike="noStrike" cap="none">
                <a:solidFill>
                  <a:srgbClr val="294667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  <a:defRPr sz="1400" b="1" i="0" u="none" strike="noStrike" cap="none">
                <a:solidFill>
                  <a:srgbClr val="294667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  <a:defRPr sz="1400" b="1" i="0" u="none" strike="noStrike" cap="none">
                <a:solidFill>
                  <a:srgbClr val="294667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  <a:defRPr sz="1400" b="1" i="0" u="none" strike="noStrike" cap="none">
                <a:solidFill>
                  <a:srgbClr val="294667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  <a:defRPr sz="1400" b="1" i="0" u="none" strike="noStrike" cap="none">
                <a:solidFill>
                  <a:srgbClr val="294667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A800"/>
              </a:buClr>
              <a:buSzPts val="1800"/>
              <a:buFont typeface="Open Sans"/>
              <a:buChar char="▫"/>
              <a:defRPr sz="1800" b="0" i="0" u="none" strike="noStrike" cap="none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800"/>
              <a:buFont typeface="Open Sans"/>
              <a:buChar char="▪"/>
              <a:defRPr sz="1800" b="0" i="0" u="none" strike="noStrike" cap="none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800"/>
              <a:buFont typeface="Open Sans"/>
              <a:buChar char="▫"/>
              <a:defRPr sz="1800" b="0" i="0" u="none" strike="noStrike" cap="none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800"/>
              <a:buFont typeface="Open Sans"/>
              <a:buChar char="▪"/>
              <a:defRPr sz="1800" b="0" i="0" u="none" strike="noStrike" cap="none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800"/>
              <a:buFont typeface="Open Sans"/>
              <a:buChar char="▫"/>
              <a:defRPr sz="1800" b="0" i="0" u="none" strike="noStrike" cap="none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800"/>
              <a:buFont typeface="Open Sans"/>
              <a:buChar char="▪"/>
              <a:defRPr sz="1800" b="0" i="0" u="none" strike="noStrike" cap="none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800"/>
              <a:buFont typeface="Open Sans"/>
              <a:buChar char="▫"/>
              <a:defRPr sz="1800" b="0" i="0" u="none" strike="noStrike" cap="none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800"/>
              <a:buFont typeface="Open Sans"/>
              <a:buChar char="▪"/>
              <a:defRPr sz="1800" b="0" i="0" u="none" strike="noStrike" cap="none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800"/>
              <a:buFont typeface="Open Sans"/>
              <a:buChar char="▫"/>
              <a:defRPr sz="1800" b="0" i="0" u="none" strike="noStrike" cap="none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  <a:defRPr sz="1400" b="1" i="0" u="none" strike="noStrike" cap="none">
                <a:solidFill>
                  <a:srgbClr val="294667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  <a:defRPr sz="1400" b="1" i="0" u="none" strike="noStrike" cap="none">
                <a:solidFill>
                  <a:srgbClr val="294667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  <a:defRPr sz="1400" b="1" i="0" u="none" strike="noStrike" cap="none">
                <a:solidFill>
                  <a:srgbClr val="294667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  <a:defRPr sz="1400" b="1" i="0" u="none" strike="noStrike" cap="none">
                <a:solidFill>
                  <a:srgbClr val="294667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  <a:defRPr sz="1400" b="1" i="0" u="none" strike="noStrike" cap="none">
                <a:solidFill>
                  <a:srgbClr val="294667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  <a:defRPr sz="1400" b="1" i="0" u="none" strike="noStrike" cap="none">
                <a:solidFill>
                  <a:srgbClr val="294667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  <a:defRPr sz="1400" b="1" i="0" u="none" strike="noStrike" cap="none">
                <a:solidFill>
                  <a:srgbClr val="294667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  <a:defRPr sz="1400" b="1" i="0" u="none" strike="noStrike" cap="none">
                <a:solidFill>
                  <a:srgbClr val="294667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  <a:defRPr sz="1400" b="1" i="0" u="none" strike="noStrike" cap="none">
                <a:solidFill>
                  <a:srgbClr val="294667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  <p:sp>
        <p:nvSpPr>
          <p:cNvPr id="80" name="Google Shape;80;p15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A800"/>
              </a:buClr>
              <a:buSzPts val="1800"/>
              <a:buFont typeface="Open Sans"/>
              <a:buChar char="▫"/>
              <a:defRPr sz="1800" b="0" i="0" u="none" strike="noStrike" cap="none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800"/>
              <a:buFont typeface="Open Sans"/>
              <a:buChar char="▪"/>
              <a:defRPr sz="1800" b="0" i="0" u="none" strike="noStrike" cap="none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800"/>
              <a:buFont typeface="Open Sans"/>
              <a:buChar char="▫"/>
              <a:defRPr sz="1800" b="0" i="0" u="none" strike="noStrike" cap="none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800"/>
              <a:buFont typeface="Open Sans"/>
              <a:buChar char="▪"/>
              <a:defRPr sz="1800" b="0" i="0" u="none" strike="noStrike" cap="none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800"/>
              <a:buFont typeface="Open Sans"/>
              <a:buChar char="▫"/>
              <a:defRPr sz="1800" b="0" i="0" u="none" strike="noStrike" cap="none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800"/>
              <a:buFont typeface="Open Sans"/>
              <a:buChar char="▪"/>
              <a:defRPr sz="1800" b="0" i="0" u="none" strike="noStrike" cap="none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800"/>
              <a:buFont typeface="Open Sans"/>
              <a:buChar char="▫"/>
              <a:defRPr sz="1800" b="0" i="0" u="none" strike="noStrike" cap="none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800"/>
              <a:buFont typeface="Open Sans"/>
              <a:buChar char="▪"/>
              <a:defRPr sz="1800" b="0" i="0" u="none" strike="noStrike" cap="none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800"/>
              <a:buFont typeface="Open Sans"/>
              <a:buChar char="▫"/>
              <a:defRPr sz="1800" b="0" i="0" u="none" strike="noStrike" cap="none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81" name="Google Shape;81;p1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2F4E1566-6882-7DB1-4DBB-28941A5CF4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767" y="1753603"/>
            <a:ext cx="2334127" cy="2286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0"/>
          <p:cNvSpPr txBox="1">
            <a:spLocks noGrp="1"/>
          </p:cNvSpPr>
          <p:nvPr>
            <p:ph type="title"/>
          </p:nvPr>
        </p:nvSpPr>
        <p:spPr>
          <a:xfrm>
            <a:off x="442405" y="1045150"/>
            <a:ext cx="2147400" cy="6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2400" b="0">
                <a:latin typeface="Open Sans SemiBold"/>
                <a:ea typeface="Open Sans SemiBold"/>
                <a:cs typeface="Open Sans SemiBold"/>
                <a:sym typeface="Open Sans SemiBold"/>
              </a:rPr>
              <a:t>AGENDA</a:t>
            </a:r>
            <a:endParaRPr sz="2400" b="0"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cxnSp>
        <p:nvCxnSpPr>
          <p:cNvPr id="160" name="Google Shape;160;p30"/>
          <p:cNvCxnSpPr>
            <a:endCxn id="161" idx="0"/>
          </p:cNvCxnSpPr>
          <p:nvPr/>
        </p:nvCxnSpPr>
        <p:spPr>
          <a:xfrm flipH="1">
            <a:off x="6100637" y="12000"/>
            <a:ext cx="4800" cy="1054800"/>
          </a:xfrm>
          <a:prstGeom prst="straightConnector1">
            <a:avLst/>
          </a:prstGeom>
          <a:noFill/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diamond" w="med" len="med"/>
          </a:ln>
        </p:spPr>
      </p:cxnSp>
      <p:cxnSp>
        <p:nvCxnSpPr>
          <p:cNvPr id="162" name="Google Shape;162;p30"/>
          <p:cNvCxnSpPr>
            <a:stCxn id="161" idx="2"/>
            <a:endCxn id="163" idx="0"/>
          </p:cNvCxnSpPr>
          <p:nvPr/>
        </p:nvCxnSpPr>
        <p:spPr>
          <a:xfrm flipH="1">
            <a:off x="6092537" y="1545300"/>
            <a:ext cx="8100" cy="787200"/>
          </a:xfrm>
          <a:prstGeom prst="straightConnector1">
            <a:avLst/>
          </a:prstGeom>
          <a:noFill/>
          <a:ln w="19050" cap="flat" cmpd="sng">
            <a:solidFill>
              <a:schemeClr val="accent6"/>
            </a:solidFill>
            <a:prstDash val="solid"/>
            <a:round/>
            <a:headEnd type="diamond" w="med" len="med"/>
            <a:tailEnd type="diamond" w="med" len="med"/>
          </a:ln>
        </p:spPr>
      </p:cxnSp>
      <p:cxnSp>
        <p:nvCxnSpPr>
          <p:cNvPr id="164" name="Google Shape;164;p30"/>
          <p:cNvCxnSpPr>
            <a:stCxn id="165" idx="2"/>
          </p:cNvCxnSpPr>
          <p:nvPr/>
        </p:nvCxnSpPr>
        <p:spPr>
          <a:xfrm>
            <a:off x="6092600" y="4078225"/>
            <a:ext cx="0" cy="1065300"/>
          </a:xfrm>
          <a:prstGeom prst="straightConnector1">
            <a:avLst/>
          </a:prstGeom>
          <a:noFill/>
          <a:ln w="19050" cap="flat" cmpd="sng">
            <a:solidFill>
              <a:schemeClr val="accent6"/>
            </a:solidFill>
            <a:prstDash val="solid"/>
            <a:round/>
            <a:headEnd type="diamond" w="med" len="med"/>
            <a:tailEnd type="none" w="sm" len="sm"/>
          </a:ln>
        </p:spPr>
      </p:cxnSp>
      <p:cxnSp>
        <p:nvCxnSpPr>
          <p:cNvPr id="166" name="Google Shape;166;p30"/>
          <p:cNvCxnSpPr>
            <a:stCxn id="163" idx="2"/>
            <a:endCxn id="165" idx="0"/>
          </p:cNvCxnSpPr>
          <p:nvPr/>
        </p:nvCxnSpPr>
        <p:spPr>
          <a:xfrm>
            <a:off x="6092550" y="2811000"/>
            <a:ext cx="0" cy="788700"/>
          </a:xfrm>
          <a:prstGeom prst="straightConnector1">
            <a:avLst/>
          </a:prstGeom>
          <a:noFill/>
          <a:ln w="19050" cap="flat" cmpd="sng">
            <a:solidFill>
              <a:schemeClr val="accent6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161" name="Google Shape;161;p30"/>
          <p:cNvSpPr txBox="1"/>
          <p:nvPr/>
        </p:nvSpPr>
        <p:spPr>
          <a:xfrm>
            <a:off x="4276474" y="1066800"/>
            <a:ext cx="3648326" cy="4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2000" b="1" i="0" u="none" strike="noStrike" cap="none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Trial Structure </a:t>
            </a:r>
            <a:endParaRPr sz="2000" b="1" i="0" u="none" strike="noStrike" cap="none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5" name="Google Shape;165;p30"/>
          <p:cNvSpPr txBox="1"/>
          <p:nvPr/>
        </p:nvSpPr>
        <p:spPr>
          <a:xfrm>
            <a:off x="4218050" y="3599725"/>
            <a:ext cx="3749100" cy="4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2000" b="1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Timekeeping &amp; Other Rules</a:t>
            </a:r>
            <a:endParaRPr sz="2000" b="1" i="0" u="none" strike="noStrike" cap="non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3" name="Google Shape;163;p30"/>
          <p:cNvSpPr txBox="1"/>
          <p:nvPr/>
        </p:nvSpPr>
        <p:spPr>
          <a:xfrm>
            <a:off x="3643800" y="2332500"/>
            <a:ext cx="4897500" cy="4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2000" b="1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Scoring, Presiding, &amp; Commenting</a:t>
            </a:r>
            <a:endParaRPr sz="2000" b="1" i="0" u="none" strike="noStrike" cap="non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2"/>
          <p:cNvSpPr txBox="1">
            <a:spLocks noGrp="1"/>
          </p:cNvSpPr>
          <p:nvPr>
            <p:ph type="ctrTitle" idx="4294967295"/>
          </p:nvPr>
        </p:nvSpPr>
        <p:spPr>
          <a:xfrm>
            <a:off x="0" y="769938"/>
            <a:ext cx="9144000" cy="782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</a:pPr>
            <a:r>
              <a:rPr lang="en" sz="3600" b="0" i="0" u="none" strike="noStrike" cap="none" dirty="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What is mock trial?</a:t>
            </a:r>
            <a:endParaRPr sz="3600" b="0" i="0" u="none" strike="noStrike" cap="none" dirty="0">
              <a:solidFill>
                <a:srgbClr val="FFFFFF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78" name="Google Shape;178;p32"/>
          <p:cNvSpPr txBox="1">
            <a:spLocks noGrp="1"/>
          </p:cNvSpPr>
          <p:nvPr>
            <p:ph type="subTitle" idx="4294967295"/>
          </p:nvPr>
        </p:nvSpPr>
        <p:spPr>
          <a:xfrm>
            <a:off x="152400" y="1552575"/>
            <a:ext cx="8839200" cy="1644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b="0" i="0" u="none" strike="noStrike" cap="none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Mock trial is a simulation of a</a:t>
            </a:r>
            <a:r>
              <a:rPr lang="en" sz="2000" b="1" i="0" u="none" strike="noStrike" cap="none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jury trial</a:t>
            </a:r>
            <a:r>
              <a:rPr lang="en" sz="2000" b="0" i="0" u="none" strike="noStrike" cap="none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where students </a:t>
            </a:r>
            <a:r>
              <a:rPr lang="en" sz="2000" b="1" i="0" u="none" strike="noStrike" cap="none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portray attorneys and witnesses</a:t>
            </a:r>
            <a:r>
              <a:rPr lang="en" sz="2000" b="0" i="0" u="none" strike="noStrike" cap="none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. The trial happens in the fictional jurisdiction of </a:t>
            </a:r>
            <a:r>
              <a:rPr lang="en" sz="2000" b="1" i="0" u="none" strike="noStrike" cap="none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Midlands</a:t>
            </a:r>
            <a:r>
              <a:rPr lang="en" sz="2000" b="0" i="0" u="none" strike="noStrike" cap="none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, which has its own:</a:t>
            </a:r>
            <a:endParaRPr sz="2000" b="0" i="0" u="none" strike="noStrike" cap="none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b="0" i="0" u="none" strike="noStrike" cap="none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b="0" i="0" u="none" strike="noStrike" cap="none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Case Law</a:t>
            </a:r>
            <a:endParaRPr sz="2000" b="0" i="0" u="none" strike="noStrike" cap="none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b="0" i="0" u="none" strike="noStrike" cap="none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Statutes</a:t>
            </a:r>
            <a:endParaRPr sz="2000" b="0" i="0" u="none" strike="noStrike" cap="none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b="0" i="0" u="none" strike="noStrike" cap="none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Rules of Evidence (similar to FRE)</a:t>
            </a:r>
            <a:endParaRPr sz="2000" b="0" i="0" u="none" strike="noStrike" cap="none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3"/>
          <p:cNvSpPr txBox="1">
            <a:spLocks noGrp="1"/>
          </p:cNvSpPr>
          <p:nvPr>
            <p:ph type="title"/>
          </p:nvPr>
        </p:nvSpPr>
        <p:spPr>
          <a:xfrm>
            <a:off x="3408285" y="556050"/>
            <a:ext cx="5471699" cy="8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None/>
            </a:pPr>
            <a:r>
              <a:rPr lang="en" sz="1800" dirty="0">
                <a:latin typeface="Open Sans"/>
                <a:ea typeface="Open Sans"/>
                <a:cs typeface="Open Sans"/>
                <a:sym typeface="Open Sans"/>
              </a:rPr>
              <a:t/>
            </a:r>
            <a:br>
              <a:rPr lang="en" sz="1800" dirty="0">
                <a:latin typeface="Open Sans"/>
                <a:ea typeface="Open Sans"/>
                <a:cs typeface="Open Sans"/>
                <a:sym typeface="Open Sans"/>
              </a:rPr>
            </a:br>
            <a:r>
              <a:rPr lang="en" sz="2400" b="1" i="1" dirty="0">
                <a:latin typeface="Open Sans"/>
                <a:ea typeface="Open Sans"/>
                <a:cs typeface="Open Sans"/>
                <a:sym typeface="Open Sans"/>
              </a:rPr>
              <a:t>The Estate of Ali Alekri et al </a:t>
            </a:r>
            <a:br>
              <a:rPr lang="en" sz="2400" b="1" i="1" dirty="0">
                <a:latin typeface="Open Sans"/>
                <a:ea typeface="Open Sans"/>
                <a:cs typeface="Open Sans"/>
                <a:sym typeface="Open Sans"/>
              </a:rPr>
            </a:br>
            <a:r>
              <a:rPr lang="en-US" sz="2400" i="1" dirty="0"/>
              <a:t>v</a:t>
            </a:r>
            <a:r>
              <a:rPr lang="en" sz="2400" b="1" i="1" dirty="0">
                <a:latin typeface="Open Sans"/>
                <a:ea typeface="Open Sans"/>
                <a:cs typeface="Open Sans"/>
                <a:sym typeface="Open Sans"/>
              </a:rPr>
              <a:t>. Midlands Gas &amp; Electric</a:t>
            </a:r>
            <a:endParaRPr sz="1800" i="1" dirty="0"/>
          </a:p>
        </p:txBody>
      </p:sp>
      <p:sp>
        <p:nvSpPr>
          <p:cNvPr id="184" name="Google Shape;184;p33"/>
          <p:cNvSpPr txBox="1">
            <a:spLocks noGrp="1"/>
          </p:cNvSpPr>
          <p:nvPr>
            <p:ph type="body" idx="1"/>
          </p:nvPr>
        </p:nvSpPr>
        <p:spPr>
          <a:xfrm>
            <a:off x="3276599" y="1531780"/>
            <a:ext cx="5603385" cy="3535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600" dirty="0">
                <a:solidFill>
                  <a:srgbClr val="294667"/>
                </a:solidFill>
              </a:rPr>
              <a:t>On January 1, 2026, following a late-night car crash into a roadside utility pole, a wildfire spread through the Rapid River Valley area, resulting in millions of dollars of property damage and 12 deaths. The families of the victims brought </a:t>
            </a:r>
            <a:r>
              <a:rPr lang="en-US" sz="1600" b="1" dirty="0">
                <a:solidFill>
                  <a:srgbClr val="294667"/>
                </a:solidFill>
              </a:rPr>
              <a:t>civil negligence </a:t>
            </a:r>
            <a:r>
              <a:rPr lang="en-US" sz="1600" dirty="0">
                <a:solidFill>
                  <a:srgbClr val="294667"/>
                </a:solidFill>
              </a:rPr>
              <a:t>actions against Midlands Gas and Electric (“MG&amp;E”), the utility company responsible for maintaining the infrastructure in the area. The court has consolidated the various actions into a single lawsuit to determine whether MG&amp;E’s actions and inactions caused the wildfire.</a:t>
            </a:r>
            <a:endParaRPr sz="1600" dirty="0">
              <a:solidFill>
                <a:srgbClr val="294667"/>
              </a:solidFill>
              <a:sym typeface="Open Sans"/>
            </a:endParaRPr>
          </a:p>
        </p:txBody>
      </p:sp>
      <p:pic>
        <p:nvPicPr>
          <p:cNvPr id="185" name="Google Shape;185;p33"/>
          <p:cNvPicPr preferRelativeResize="0"/>
          <p:nvPr/>
        </p:nvPicPr>
        <p:blipFill rotWithShape="1">
          <a:blip r:embed="rId3">
            <a:alphaModFix/>
          </a:blip>
          <a:srcRect b="13696"/>
          <a:stretch/>
        </p:blipFill>
        <p:spPr>
          <a:xfrm>
            <a:off x="597625" y="1848800"/>
            <a:ext cx="1675350" cy="144590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83;p33">
            <a:extLst>
              <a:ext uri="{FF2B5EF4-FFF2-40B4-BE49-F238E27FC236}">
                <a16:creationId xmlns="" xmlns:a16="http://schemas.microsoft.com/office/drawing/2014/main" id="{4EC8EC90-F6BA-9ED2-9419-B31FBAFF6D08}"/>
              </a:ext>
            </a:extLst>
          </p:cNvPr>
          <p:cNvSpPr txBox="1">
            <a:spLocks/>
          </p:cNvSpPr>
          <p:nvPr/>
        </p:nvSpPr>
        <p:spPr>
          <a:xfrm>
            <a:off x="3408285" y="76200"/>
            <a:ext cx="5471699" cy="479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Open Sans"/>
              <a:buNone/>
              <a:defRPr sz="1400" b="1" i="0" u="none" strike="noStrike" cap="none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  <a:defRPr sz="1400" b="1" i="0" u="none" strike="noStrike" cap="none">
                <a:solidFill>
                  <a:srgbClr val="294667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  <a:defRPr sz="1400" b="1" i="0" u="none" strike="noStrike" cap="none">
                <a:solidFill>
                  <a:srgbClr val="294667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  <a:defRPr sz="1400" b="1" i="0" u="none" strike="noStrike" cap="none">
                <a:solidFill>
                  <a:srgbClr val="294667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  <a:defRPr sz="1400" b="1" i="0" u="none" strike="noStrike" cap="none">
                <a:solidFill>
                  <a:srgbClr val="294667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  <a:defRPr sz="1400" b="1" i="0" u="none" strike="noStrike" cap="none">
                <a:solidFill>
                  <a:srgbClr val="294667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  <a:defRPr sz="1400" b="1" i="0" u="none" strike="noStrike" cap="none">
                <a:solidFill>
                  <a:srgbClr val="294667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  <a:defRPr sz="1400" b="1" i="0" u="none" strike="noStrike" cap="none">
                <a:solidFill>
                  <a:srgbClr val="294667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  <a:defRPr sz="1400" b="1" i="0" u="none" strike="noStrike" cap="none">
                <a:solidFill>
                  <a:srgbClr val="294667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pPr algn="ctr"/>
            <a:r>
              <a:rPr lang="en-US" sz="1800" u="sng" dirty="0"/>
              <a:t>2026-27 Civil Case</a:t>
            </a:r>
            <a:endParaRPr lang="en-US" sz="1800" i="1" u="sng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4"/>
          <p:cNvSpPr txBox="1">
            <a:spLocks noGrp="1"/>
          </p:cNvSpPr>
          <p:nvPr>
            <p:ph type="ctrTitle" idx="4294967295"/>
          </p:nvPr>
        </p:nvSpPr>
        <p:spPr>
          <a:xfrm>
            <a:off x="0" y="578194"/>
            <a:ext cx="9144000" cy="6256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</a:pPr>
            <a:r>
              <a:rPr lang="en" sz="2800" b="0" i="0" u="none" strike="noStrike" cap="none" dirty="0">
                <a:solidFill>
                  <a:srgbClr val="294667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Case Information</a:t>
            </a:r>
            <a:endParaRPr sz="2800" b="0" i="0" u="none" strike="noStrike" cap="none" dirty="0">
              <a:solidFill>
                <a:srgbClr val="294667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91" name="Google Shape;191;p34"/>
          <p:cNvSpPr txBox="1"/>
          <p:nvPr/>
        </p:nvSpPr>
        <p:spPr>
          <a:xfrm>
            <a:off x="1099456" y="891015"/>
            <a:ext cx="7097487" cy="3267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>
              <a:lnSpc>
                <a:spcPct val="90000"/>
              </a:lnSpc>
            </a:pPr>
            <a:endParaRPr lang="en-US" sz="1600" b="1" dirty="0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>
              <a:lnSpc>
                <a:spcPct val="90000"/>
              </a:lnSpc>
            </a:pPr>
            <a:r>
              <a:rPr lang="en-US" sz="2000" b="1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Complaint.</a:t>
            </a:r>
            <a:r>
              <a:rPr lang="en-US" sz="2000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 The Plaintiff may pursue different theories of negligence.</a:t>
            </a:r>
            <a:endParaRPr lang="en-US" sz="2000" b="1" dirty="0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 dirty="0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i="0" u="none" strike="noStrike" cap="none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Defense. </a:t>
            </a:r>
            <a:r>
              <a:rPr lang="en" sz="2000" i="0" u="none" strike="noStrike" cap="none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The Defense may elect to </a:t>
            </a:r>
            <a:r>
              <a:rPr lang="en" sz="2000" i="0" u="none" strike="noStrike" cap="none" dirty="0" smtClean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contest the charge and/or pursue </a:t>
            </a:r>
            <a:r>
              <a:rPr lang="en" sz="2000" i="0" u="none" strike="noStrike" cap="none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an affirmative defense</a:t>
            </a:r>
            <a:r>
              <a:rPr lang="en" sz="2000" i="0" u="none" strike="noStrike" cap="none" dirty="0" smtClean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. Pursuing an affirmative defense does not alleviate the Plaintiff of its burden.</a:t>
            </a:r>
            <a:endParaRPr lang="en-US" sz="2000" b="0" i="0" u="none" strike="noStrike" cap="none" dirty="0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 dirty="0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i="0" u="none" strike="noStrike" cap="none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All Constitutional objections overruled. </a:t>
            </a:r>
            <a:r>
              <a:rPr lang="en" sz="2000" i="0" u="sng" strike="noStrike" cap="none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All</a:t>
            </a:r>
            <a:r>
              <a:rPr lang="en" sz="2000" i="0" u="none" strike="noStrike" cap="none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 potential </a:t>
            </a:r>
            <a:r>
              <a:rPr lang="en" sz="2000" i="0" u="none" strike="noStrike" cap="none" dirty="0" smtClean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constitutional </a:t>
            </a:r>
            <a:r>
              <a:rPr lang="en" sz="2000" i="0" u="none" strike="noStrike" cap="none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issues that might normally be addressed through pretrial motion have been raised and overruled.   </a:t>
            </a: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" sz="1600" dirty="0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5"/>
          <p:cNvSpPr txBox="1">
            <a:spLocks noGrp="1"/>
          </p:cNvSpPr>
          <p:nvPr>
            <p:ph type="title"/>
          </p:nvPr>
        </p:nvSpPr>
        <p:spPr>
          <a:xfrm>
            <a:off x="442400" y="1045150"/>
            <a:ext cx="2334300" cy="6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2400" b="0">
                <a:latin typeface="Open Sans SemiBold"/>
                <a:ea typeface="Open Sans SemiBold"/>
                <a:cs typeface="Open Sans SemiBold"/>
                <a:sym typeface="Open Sans SemiBold"/>
              </a:rPr>
              <a:t>TRIAL COMPONENTS</a:t>
            </a:r>
            <a:endParaRPr sz="2400" b="0"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cxnSp>
        <p:nvCxnSpPr>
          <p:cNvPr id="197" name="Google Shape;197;p35"/>
          <p:cNvCxnSpPr>
            <a:endCxn id="198" idx="0"/>
          </p:cNvCxnSpPr>
          <p:nvPr/>
        </p:nvCxnSpPr>
        <p:spPr>
          <a:xfrm>
            <a:off x="6084450" y="-11700"/>
            <a:ext cx="0" cy="219000"/>
          </a:xfrm>
          <a:prstGeom prst="straightConnector1">
            <a:avLst/>
          </a:prstGeom>
          <a:noFill/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diamond" w="med" len="med"/>
          </a:ln>
        </p:spPr>
      </p:cxnSp>
      <p:sp>
        <p:nvSpPr>
          <p:cNvPr id="198" name="Google Shape;198;p35"/>
          <p:cNvSpPr txBox="1"/>
          <p:nvPr/>
        </p:nvSpPr>
        <p:spPr>
          <a:xfrm>
            <a:off x="3436500" y="207300"/>
            <a:ext cx="5295900" cy="4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2000" b="1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Pre-trial Matters / Introductions</a:t>
            </a:r>
            <a:endParaRPr sz="2000" b="1" i="0" u="none" strike="noStrike" cap="non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9" name="Google Shape;199;p35"/>
          <p:cNvSpPr txBox="1"/>
          <p:nvPr/>
        </p:nvSpPr>
        <p:spPr>
          <a:xfrm>
            <a:off x="3761175" y="1652957"/>
            <a:ext cx="4530650" cy="4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2000" b="1" i="0" u="none" strike="noStrike" cap="none" dirty="0" smtClean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Plaintiff / Prosecution </a:t>
            </a:r>
            <a:r>
              <a:rPr lang="en" sz="2000" b="1" i="0" u="none" strike="noStrike" cap="none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Case-in-Chief</a:t>
            </a:r>
            <a:endParaRPr sz="2000" b="1" i="0" u="none" strike="noStrike" cap="none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0" name="Google Shape;200;p35"/>
          <p:cNvSpPr txBox="1"/>
          <p:nvPr/>
        </p:nvSpPr>
        <p:spPr>
          <a:xfrm>
            <a:off x="3643850" y="932013"/>
            <a:ext cx="4897500" cy="4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2000" b="1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Opening Statements</a:t>
            </a:r>
            <a:endParaRPr sz="2000" b="1" i="0" u="none" strike="noStrike" cap="non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1" name="Google Shape;201;p35"/>
          <p:cNvSpPr txBox="1"/>
          <p:nvPr/>
        </p:nvSpPr>
        <p:spPr>
          <a:xfrm>
            <a:off x="4218050" y="3106200"/>
            <a:ext cx="3749100" cy="4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2000" b="1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Defense Case-in-Chief</a:t>
            </a:r>
            <a:endParaRPr sz="2000" b="1" i="0" u="none" strike="noStrike" cap="non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2" name="Google Shape;202;p35"/>
          <p:cNvSpPr txBox="1"/>
          <p:nvPr/>
        </p:nvSpPr>
        <p:spPr>
          <a:xfrm>
            <a:off x="3643850" y="2381463"/>
            <a:ext cx="4897500" cy="4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2000" b="1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Customary Break</a:t>
            </a:r>
            <a:endParaRPr sz="2000" b="1" i="0" u="none" strike="noStrike" cap="non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3" name="Google Shape;203;p35"/>
          <p:cNvSpPr txBox="1"/>
          <p:nvPr/>
        </p:nvSpPr>
        <p:spPr>
          <a:xfrm>
            <a:off x="4200675" y="4555650"/>
            <a:ext cx="4018500" cy="4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2000" b="1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Closing Arguments / Rebuttal</a:t>
            </a:r>
            <a:endParaRPr sz="2000" b="1" i="0" u="none" strike="noStrike" cap="non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4" name="Google Shape;204;p35"/>
          <p:cNvSpPr txBox="1"/>
          <p:nvPr/>
        </p:nvSpPr>
        <p:spPr>
          <a:xfrm>
            <a:off x="3761175" y="3830913"/>
            <a:ext cx="4897500" cy="4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2000" b="1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Customary Break</a:t>
            </a:r>
            <a:endParaRPr sz="2000" b="1" i="0" u="none" strike="noStrike" cap="non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05" name="Google Shape;205;p35"/>
          <p:cNvCxnSpPr/>
          <p:nvPr/>
        </p:nvCxnSpPr>
        <p:spPr>
          <a:xfrm>
            <a:off x="6092600" y="3483713"/>
            <a:ext cx="0" cy="448200"/>
          </a:xfrm>
          <a:prstGeom prst="straightConnector1">
            <a:avLst/>
          </a:prstGeom>
          <a:noFill/>
          <a:ln w="19050" cap="flat" cmpd="sng">
            <a:solidFill>
              <a:schemeClr val="accent6"/>
            </a:solidFill>
            <a:prstDash val="solid"/>
            <a:round/>
            <a:headEnd type="diamond" w="med" len="med"/>
            <a:tailEnd type="diamond" w="med" len="med"/>
          </a:ln>
        </p:spPr>
      </p:cxnSp>
      <p:cxnSp>
        <p:nvCxnSpPr>
          <p:cNvPr id="206" name="Google Shape;206;p35"/>
          <p:cNvCxnSpPr/>
          <p:nvPr/>
        </p:nvCxnSpPr>
        <p:spPr>
          <a:xfrm>
            <a:off x="6092600" y="4233663"/>
            <a:ext cx="0" cy="448200"/>
          </a:xfrm>
          <a:prstGeom prst="straightConnector1">
            <a:avLst/>
          </a:prstGeom>
          <a:noFill/>
          <a:ln w="19050" cap="flat" cmpd="sng">
            <a:solidFill>
              <a:schemeClr val="accent6"/>
            </a:solidFill>
            <a:prstDash val="solid"/>
            <a:round/>
            <a:headEnd type="diamond" w="med" len="med"/>
            <a:tailEnd type="diamond" w="med" len="med"/>
          </a:ln>
        </p:spPr>
      </p:cxnSp>
      <p:cxnSp>
        <p:nvCxnSpPr>
          <p:cNvPr id="207" name="Google Shape;207;p35"/>
          <p:cNvCxnSpPr/>
          <p:nvPr/>
        </p:nvCxnSpPr>
        <p:spPr>
          <a:xfrm>
            <a:off x="6092600" y="2758975"/>
            <a:ext cx="0" cy="448200"/>
          </a:xfrm>
          <a:prstGeom prst="straightConnector1">
            <a:avLst/>
          </a:prstGeom>
          <a:noFill/>
          <a:ln w="19050" cap="flat" cmpd="sng">
            <a:solidFill>
              <a:schemeClr val="accent6"/>
            </a:solidFill>
            <a:prstDash val="solid"/>
            <a:round/>
            <a:headEnd type="diamond" w="med" len="med"/>
            <a:tailEnd type="diamond" w="med" len="med"/>
          </a:ln>
        </p:spPr>
      </p:cxnSp>
      <p:cxnSp>
        <p:nvCxnSpPr>
          <p:cNvPr id="208" name="Google Shape;208;p35"/>
          <p:cNvCxnSpPr/>
          <p:nvPr/>
        </p:nvCxnSpPr>
        <p:spPr>
          <a:xfrm>
            <a:off x="6092600" y="2034250"/>
            <a:ext cx="0" cy="448200"/>
          </a:xfrm>
          <a:prstGeom prst="straightConnector1">
            <a:avLst/>
          </a:prstGeom>
          <a:noFill/>
          <a:ln w="19050" cap="flat" cmpd="sng">
            <a:solidFill>
              <a:schemeClr val="accent6"/>
            </a:solidFill>
            <a:prstDash val="solid"/>
            <a:round/>
            <a:headEnd type="diamond" w="med" len="med"/>
            <a:tailEnd type="diamond" w="med" len="med"/>
          </a:ln>
        </p:spPr>
      </p:cxnSp>
      <p:cxnSp>
        <p:nvCxnSpPr>
          <p:cNvPr id="209" name="Google Shape;209;p35"/>
          <p:cNvCxnSpPr/>
          <p:nvPr/>
        </p:nvCxnSpPr>
        <p:spPr>
          <a:xfrm>
            <a:off x="6092600" y="1309525"/>
            <a:ext cx="0" cy="448200"/>
          </a:xfrm>
          <a:prstGeom prst="straightConnector1">
            <a:avLst/>
          </a:prstGeom>
          <a:noFill/>
          <a:ln w="19050" cap="flat" cmpd="sng">
            <a:solidFill>
              <a:schemeClr val="accent6"/>
            </a:solidFill>
            <a:prstDash val="solid"/>
            <a:round/>
            <a:headEnd type="diamond" w="med" len="med"/>
            <a:tailEnd type="diamond" w="med" len="med"/>
          </a:ln>
        </p:spPr>
      </p:cxnSp>
      <p:cxnSp>
        <p:nvCxnSpPr>
          <p:cNvPr id="210" name="Google Shape;210;p35"/>
          <p:cNvCxnSpPr/>
          <p:nvPr/>
        </p:nvCxnSpPr>
        <p:spPr>
          <a:xfrm>
            <a:off x="6084450" y="596938"/>
            <a:ext cx="0" cy="448200"/>
          </a:xfrm>
          <a:prstGeom prst="straightConnector1">
            <a:avLst/>
          </a:prstGeom>
          <a:noFill/>
          <a:ln w="19050" cap="flat" cmpd="sng">
            <a:solidFill>
              <a:schemeClr val="accent6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11" name="Google Shape;211;p35"/>
          <p:cNvSpPr txBox="1"/>
          <p:nvPr/>
        </p:nvSpPr>
        <p:spPr>
          <a:xfrm>
            <a:off x="442400" y="2356550"/>
            <a:ext cx="2119650" cy="2101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6"/>
          <p:cNvSpPr txBox="1">
            <a:spLocks noGrp="1"/>
          </p:cNvSpPr>
          <p:nvPr>
            <p:ph type="ctrTitle"/>
          </p:nvPr>
        </p:nvSpPr>
        <p:spPr>
          <a:xfrm>
            <a:off x="5020500" y="2251075"/>
            <a:ext cx="3675000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 b="0">
                <a:latin typeface="Open Sans SemiBold"/>
                <a:ea typeface="Open Sans SemiBold"/>
                <a:cs typeface="Open Sans SemiBold"/>
                <a:sym typeface="Open Sans SemiBold"/>
              </a:rPr>
              <a:t>PRESIDING, SCORING, &amp; COMMENTING</a:t>
            </a:r>
            <a:endParaRPr b="0"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217" name="Google Shape;217;p36"/>
          <p:cNvSpPr txBox="1">
            <a:spLocks noGrp="1"/>
          </p:cNvSpPr>
          <p:nvPr>
            <p:ph type="subTitle" idx="1"/>
          </p:nvPr>
        </p:nvSpPr>
        <p:spPr>
          <a:xfrm>
            <a:off x="5020500" y="3602050"/>
            <a:ext cx="3675000" cy="5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How to evaluate the round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7"/>
          <p:cNvSpPr txBox="1">
            <a:spLocks noGrp="1"/>
          </p:cNvSpPr>
          <p:nvPr>
            <p:ph type="title"/>
          </p:nvPr>
        </p:nvSpPr>
        <p:spPr>
          <a:xfrm>
            <a:off x="442405" y="1045150"/>
            <a:ext cx="2147400" cy="6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3000"/>
              <a:t>Your Role</a:t>
            </a:r>
            <a:endParaRPr sz="3000"/>
          </a:p>
        </p:txBody>
      </p:sp>
      <p:sp>
        <p:nvSpPr>
          <p:cNvPr id="223" name="Google Shape;223;p37"/>
          <p:cNvSpPr txBox="1"/>
          <p:nvPr/>
        </p:nvSpPr>
        <p:spPr>
          <a:xfrm>
            <a:off x="313436" y="2024997"/>
            <a:ext cx="2147400" cy="256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You are here to judge the trials and evaluate the students’ performances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You will do so in panels of two or more individuals</a:t>
            </a:r>
            <a:endParaRPr sz="1800" b="0" i="0" u="none" strike="noStrike" cap="non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24" name="Google Shape;224;p37"/>
          <p:cNvPicPr preferRelativeResize="0"/>
          <p:nvPr/>
        </p:nvPicPr>
        <p:blipFill rotWithShape="1">
          <a:blip r:embed="rId4">
            <a:alphaModFix/>
          </a:blip>
          <a:srcRect l="12336" t="7019" r="12110" b="20824"/>
          <a:stretch/>
        </p:blipFill>
        <p:spPr>
          <a:xfrm>
            <a:off x="4027950" y="519375"/>
            <a:ext cx="1328681" cy="1269049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37"/>
          <p:cNvSpPr txBox="1"/>
          <p:nvPr/>
        </p:nvSpPr>
        <p:spPr>
          <a:xfrm>
            <a:off x="3366831" y="2296075"/>
            <a:ext cx="2688300" cy="23151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1" i="0" u="none" strike="noStrike" cap="none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Score </a:t>
            </a:r>
            <a:endParaRPr sz="1800" b="1" i="0" u="none" strike="noStrike" cap="none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0" i="0" u="none" strike="noStrike" cap="none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(if needed)</a:t>
            </a:r>
            <a:endParaRPr sz="1400" b="0" i="0" u="none" strike="noStrike" cap="none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 b="1" i="0" u="none" strike="noStrike" cap="none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1" i="0" u="none" strike="noStrike" cap="none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Provide feedback</a:t>
            </a:r>
            <a:endParaRPr sz="1800" b="1" i="0" u="none" strike="noStrike" cap="none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 b="1" i="0" u="none" strike="noStrike" cap="none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1" i="0" u="none" strike="noStrike" cap="none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Preside </a:t>
            </a:r>
            <a:endParaRPr sz="1800" b="1" i="0" u="none" strike="noStrike" cap="none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(rule on objections, keep trial moving)</a:t>
            </a:r>
            <a:endParaRPr sz="1400" b="0" i="0" u="none" strike="noStrike" cap="none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6" name="Google Shape;226;p37"/>
          <p:cNvSpPr txBox="1"/>
          <p:nvPr/>
        </p:nvSpPr>
        <p:spPr>
          <a:xfrm>
            <a:off x="6187331" y="2320319"/>
            <a:ext cx="2651700" cy="22908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1" i="0" u="none" strike="noStrike" cap="none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Score</a:t>
            </a:r>
            <a:endParaRPr sz="1800" b="1" i="0" u="none" strike="noStrike" cap="none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1" i="0" u="none" strike="noStrike" cap="none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Provide feedback</a:t>
            </a:r>
            <a:endParaRPr sz="1800" b="1" i="0" u="none" strike="noStrike" cap="none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7" name="Google Shape;227;p37"/>
          <p:cNvSpPr txBox="1"/>
          <p:nvPr/>
        </p:nvSpPr>
        <p:spPr>
          <a:xfrm>
            <a:off x="3329850" y="1990425"/>
            <a:ext cx="2724900" cy="305700"/>
          </a:xfrm>
          <a:prstGeom prst="rect">
            <a:avLst/>
          </a:prstGeom>
          <a:solidFill>
            <a:srgbClr val="2946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" sz="2200" b="1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PRESIDER</a:t>
            </a:r>
            <a:endParaRPr sz="2200" b="1" i="0" u="none" strike="noStrike" cap="non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8" name="Google Shape;228;p37"/>
          <p:cNvSpPr txBox="1"/>
          <p:nvPr/>
        </p:nvSpPr>
        <p:spPr>
          <a:xfrm>
            <a:off x="6169050" y="1990425"/>
            <a:ext cx="2688300" cy="330000"/>
          </a:xfrm>
          <a:prstGeom prst="rect">
            <a:avLst/>
          </a:prstGeom>
          <a:solidFill>
            <a:srgbClr val="2946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" sz="2200" b="1" i="0" u="none" strike="noStrike" cap="none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SCORER(S)</a:t>
            </a:r>
            <a:endParaRPr sz="2200" b="1" i="0" u="none" strike="noStrike" cap="none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29" name="Google Shape;229;p37"/>
          <p:cNvPicPr preferRelativeResize="0"/>
          <p:nvPr/>
        </p:nvPicPr>
        <p:blipFill rotWithShape="1">
          <a:blip r:embed="rId4">
            <a:alphaModFix/>
          </a:blip>
          <a:srcRect l="12336" t="7019" r="12110" b="20824"/>
          <a:stretch/>
        </p:blipFill>
        <p:spPr>
          <a:xfrm>
            <a:off x="6848838" y="519375"/>
            <a:ext cx="1328680" cy="1269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8"/>
          <p:cNvSpPr txBox="1">
            <a:spLocks noGrp="1"/>
          </p:cNvSpPr>
          <p:nvPr>
            <p:ph type="ctrTitle" idx="4294967295"/>
          </p:nvPr>
        </p:nvSpPr>
        <p:spPr>
          <a:xfrm>
            <a:off x="0" y="565150"/>
            <a:ext cx="9144000" cy="677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</a:pPr>
            <a:r>
              <a:rPr lang="en" sz="3600" b="0" i="0" u="none" strike="noStrike" cap="none">
                <a:solidFill>
                  <a:srgbClr val="294667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PRESIDER: RULING ON OBJECTIONS</a:t>
            </a:r>
            <a:endParaRPr sz="3600" b="0" i="0" u="none" strike="noStrike" cap="none">
              <a:solidFill>
                <a:srgbClr val="294667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235" name="Google Shape;235;p38"/>
          <p:cNvSpPr txBox="1"/>
          <p:nvPr/>
        </p:nvSpPr>
        <p:spPr>
          <a:xfrm>
            <a:off x="775950" y="971550"/>
            <a:ext cx="7592100" cy="3309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800"/>
              <a:buFont typeface="Open Sans"/>
              <a:buChar char="●"/>
            </a:pPr>
            <a:r>
              <a:rPr lang="en" sz="1800" b="0" i="0" u="none" strike="noStrike" cap="none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In general, please allow students to be heard on objections. We want them to display what they do (and don’t) know. </a:t>
            </a:r>
            <a:endParaRPr dirty="0"/>
          </a:p>
          <a:p>
            <a:pPr marL="1143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800"/>
              <a:buFont typeface="Open Sans"/>
              <a:buChar char="●"/>
            </a:pPr>
            <a:r>
              <a:rPr lang="en" sz="1800" b="0" i="0" u="none" strike="noStrike" cap="none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Try not to let objection arguments drag on too long. Allowing each advocate </a:t>
            </a:r>
            <a:r>
              <a:rPr lang="en" sz="1800" b="0" i="0" u="none" strike="noStrike" cap="none" dirty="0" smtClean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to speak one </a:t>
            </a:r>
            <a:r>
              <a:rPr lang="en" sz="1800" b="0" i="0" u="none" strike="noStrike" cap="none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or two times </a:t>
            </a:r>
            <a:r>
              <a:rPr lang="en" sz="1800" b="0" i="0" u="none" strike="noStrike" cap="none" dirty="0" smtClean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should </a:t>
            </a:r>
            <a:r>
              <a:rPr lang="en" sz="1800" b="0" i="0" u="none" strike="noStrike" cap="none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be sufficient for ruling on most objections.</a:t>
            </a:r>
            <a:endParaRPr dirty="0"/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800"/>
              <a:buFont typeface="Open Sans"/>
              <a:buNone/>
            </a:pPr>
            <a:endParaRPr sz="1800" b="0" i="0" u="none" strike="noStrike" cap="none" dirty="0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800"/>
              <a:buFont typeface="Open Sans"/>
              <a:buChar char="●"/>
            </a:pPr>
            <a:r>
              <a:rPr lang="en" sz="1800" b="0" i="0" u="none" strike="noStrike" cap="none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Please do not raise your own objections and do not question the witnesses yourself.</a:t>
            </a:r>
            <a:endParaRPr dirty="0"/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800"/>
              <a:buFont typeface="Open Sans"/>
              <a:buNone/>
            </a:pPr>
            <a:endParaRPr sz="1800" b="0" i="0" u="none" strike="noStrike" cap="none" dirty="0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800"/>
              <a:buFont typeface="Open Sans"/>
              <a:buChar char="●"/>
            </a:pPr>
            <a:r>
              <a:rPr lang="en" sz="1800" b="0" i="0" u="none" strike="noStrike" cap="none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You have discretion and final say in your rulings. </a:t>
            </a:r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9"/>
          <p:cNvSpPr txBox="1">
            <a:spLocks noGrp="1"/>
          </p:cNvSpPr>
          <p:nvPr>
            <p:ph type="title"/>
          </p:nvPr>
        </p:nvSpPr>
        <p:spPr>
          <a:xfrm>
            <a:off x="442405" y="1045150"/>
            <a:ext cx="2147400" cy="76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2200"/>
              <a:t>Unique Aspects of Trials in Midlands</a:t>
            </a:r>
            <a:endParaRPr sz="2200"/>
          </a:p>
        </p:txBody>
      </p:sp>
      <p:sp>
        <p:nvSpPr>
          <p:cNvPr id="241" name="Google Shape;241;p39"/>
          <p:cNvSpPr txBox="1"/>
          <p:nvPr/>
        </p:nvSpPr>
        <p:spPr>
          <a:xfrm>
            <a:off x="313436" y="2024997"/>
            <a:ext cx="2147400" cy="256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Differences from real-world trials</a:t>
            </a:r>
            <a:endParaRPr/>
          </a:p>
        </p:txBody>
      </p:sp>
      <p:sp>
        <p:nvSpPr>
          <p:cNvPr id="242" name="Google Shape;242;p39"/>
          <p:cNvSpPr txBox="1"/>
          <p:nvPr/>
        </p:nvSpPr>
        <p:spPr>
          <a:xfrm>
            <a:off x="3366830" y="285750"/>
            <a:ext cx="5490519" cy="45720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2900" marR="0" lvl="1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294667"/>
              </a:buClr>
              <a:buSzPts val="1800"/>
              <a:buFont typeface="Arial"/>
              <a:buChar char="•"/>
            </a:pPr>
            <a:r>
              <a:rPr lang="en" sz="1500" b="0" i="0" u="none" strike="noStrike" cap="none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NO objections to openings or closings</a:t>
            </a:r>
            <a:endParaRPr dirty="0">
              <a:solidFill>
                <a:srgbClr val="294667"/>
              </a:solidFill>
            </a:endParaRPr>
          </a:p>
          <a:p>
            <a:pPr marL="342900" marR="0" lvl="1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294667"/>
              </a:buClr>
              <a:buSzPts val="1800"/>
              <a:buFont typeface="Arial"/>
              <a:buChar char="•"/>
            </a:pPr>
            <a:r>
              <a:rPr lang="en" sz="1500" b="0" i="0" u="none" strike="noStrike" cap="none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Defense MUST open after prosecution opens (no deferred openings)</a:t>
            </a:r>
            <a:endParaRPr dirty="0">
              <a:solidFill>
                <a:srgbClr val="294667"/>
              </a:solidFill>
            </a:endParaRPr>
          </a:p>
          <a:p>
            <a:pPr marL="342900" marR="0" lvl="1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294667"/>
              </a:buClr>
              <a:buSzPts val="1800"/>
              <a:buFont typeface="Arial"/>
              <a:buChar char="•"/>
            </a:pPr>
            <a:r>
              <a:rPr lang="en" sz="1500" b="0" i="0" u="none" strike="noStrike" cap="none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NO argued motions in limine, for a directed verdict, or mistrial</a:t>
            </a:r>
            <a:endParaRPr dirty="0">
              <a:solidFill>
                <a:srgbClr val="294667"/>
              </a:solidFill>
            </a:endParaRPr>
          </a:p>
          <a:p>
            <a:pPr marL="342900" marR="0" lvl="1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294667"/>
              </a:buClr>
              <a:buSzPts val="1800"/>
              <a:buFont typeface="Arial"/>
              <a:buChar char="•"/>
            </a:pPr>
            <a:r>
              <a:rPr lang="en" sz="1500" b="0" i="0" u="none" strike="noStrike" cap="none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NO side bars</a:t>
            </a:r>
            <a:endParaRPr dirty="0">
              <a:solidFill>
                <a:srgbClr val="294667"/>
              </a:solidFill>
            </a:endParaRPr>
          </a:p>
          <a:p>
            <a:pPr marL="342900" marR="0" lvl="1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294667"/>
              </a:buClr>
              <a:buSzPts val="1800"/>
              <a:buFont typeface="Arial"/>
              <a:buChar char="•"/>
            </a:pPr>
            <a:r>
              <a:rPr lang="en" sz="1500" b="0" i="0" u="none" strike="noStrike" cap="none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NO scope limitations on cross-examination (but scope is limited on re-direct and re-cross examination)</a:t>
            </a:r>
            <a:endParaRPr dirty="0">
              <a:solidFill>
                <a:srgbClr val="294667"/>
              </a:solidFill>
            </a:endParaRPr>
          </a:p>
          <a:p>
            <a:pPr marL="342900" marR="0" lvl="1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294667"/>
              </a:buClr>
              <a:buSzPts val="1800"/>
              <a:buFont typeface="Arial"/>
              <a:buChar char="•"/>
            </a:pPr>
            <a:r>
              <a:rPr lang="en" sz="1500" b="0" i="0" u="none" strike="noStrike" cap="none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All witnesses MUST be cross examined </a:t>
            </a:r>
            <a:endParaRPr dirty="0">
              <a:solidFill>
                <a:srgbClr val="294667"/>
              </a:solidFill>
            </a:endParaRPr>
          </a:p>
          <a:p>
            <a:pPr marL="342900" marR="0" lvl="1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294667"/>
              </a:buClr>
              <a:buSzPts val="1800"/>
              <a:buFont typeface="Arial"/>
              <a:buChar char="•"/>
            </a:pPr>
            <a:r>
              <a:rPr lang="en" sz="1500" b="0" i="0" u="none" strike="noStrike" cap="none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NO tendering of expert witnesses</a:t>
            </a:r>
            <a:endParaRPr dirty="0">
              <a:solidFill>
                <a:srgbClr val="294667"/>
              </a:solidFill>
            </a:endParaRPr>
          </a:p>
          <a:p>
            <a:pPr marL="342900" marR="0" lvl="1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294667"/>
              </a:buClr>
              <a:buSzPts val="1800"/>
              <a:buFont typeface="Arial"/>
              <a:buChar char="•"/>
            </a:pPr>
            <a:r>
              <a:rPr lang="en" sz="1500" b="0" i="0" u="none" strike="noStrike" cap="none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NO binding law or precedents, other than those provided in Midlands statutes and the case law included in the case packet</a:t>
            </a:r>
            <a:endParaRPr dirty="0">
              <a:solidFill>
                <a:srgbClr val="294667"/>
              </a:solidFill>
            </a:endParaRPr>
          </a:p>
          <a:p>
            <a:pPr marL="342900" marR="0" lvl="1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294667"/>
              </a:buClr>
              <a:buSzPts val="1800"/>
              <a:buFont typeface="Arial"/>
              <a:buChar char="•"/>
            </a:pPr>
            <a:r>
              <a:rPr lang="en" sz="1500" b="0" i="0" u="none" strike="noStrike" cap="none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NO Constitutional objections</a:t>
            </a:r>
            <a:endParaRPr dirty="0">
              <a:solidFill>
                <a:srgbClr val="294667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0"/>
          <p:cNvSpPr txBox="1">
            <a:spLocks noGrp="1"/>
          </p:cNvSpPr>
          <p:nvPr>
            <p:ph type="title"/>
          </p:nvPr>
        </p:nvSpPr>
        <p:spPr>
          <a:xfrm>
            <a:off x="434706" y="796375"/>
            <a:ext cx="5218800" cy="6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2400"/>
              <a:t>Movement Throughout Trial and Exhibits </a:t>
            </a:r>
            <a:endParaRPr sz="2400"/>
          </a:p>
        </p:txBody>
      </p:sp>
      <p:sp>
        <p:nvSpPr>
          <p:cNvPr id="248" name="Google Shape;248;p40"/>
          <p:cNvSpPr txBox="1">
            <a:spLocks noGrp="1"/>
          </p:cNvSpPr>
          <p:nvPr>
            <p:ph type="body" idx="1"/>
          </p:nvPr>
        </p:nvSpPr>
        <p:spPr>
          <a:xfrm>
            <a:off x="434325" y="1581150"/>
            <a:ext cx="5166000" cy="31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800"/>
              <a:buChar char="▫"/>
            </a:pPr>
            <a:r>
              <a:rPr lang="en" sz="2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While other jurisdictions may differ, please allow students to move throughout the well and use demonstrative aids (subject to objections).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800"/>
              <a:buChar char="▫"/>
            </a:pPr>
            <a:r>
              <a:rPr lang="en" sz="2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Students may elect to provide exhibits to the Court and witnesses via exhibit binders they have provided, which may be located at the bench and witness stand.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41"/>
          <p:cNvSpPr txBox="1">
            <a:spLocks noGrp="1"/>
          </p:cNvSpPr>
          <p:nvPr>
            <p:ph type="title"/>
          </p:nvPr>
        </p:nvSpPr>
        <p:spPr>
          <a:xfrm>
            <a:off x="442405" y="1045150"/>
            <a:ext cx="2147400" cy="6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3000"/>
              <a:t>The Ballot</a:t>
            </a:r>
            <a:endParaRPr sz="3000"/>
          </a:p>
        </p:txBody>
      </p:sp>
      <p:sp>
        <p:nvSpPr>
          <p:cNvPr id="254" name="Google Shape;254;p41"/>
          <p:cNvSpPr txBox="1"/>
          <p:nvPr/>
        </p:nvSpPr>
        <p:spPr>
          <a:xfrm>
            <a:off x="442400" y="2167525"/>
            <a:ext cx="2303100" cy="256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Ballot has 3 carbon copy pages</a:t>
            </a:r>
            <a:endParaRPr sz="1800" b="0" i="0" u="none" strike="noStrike" cap="non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Don’t write on the full stack!</a:t>
            </a:r>
            <a:endParaRPr sz="1800" b="0" i="0" u="none" strike="noStrike" cap="non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Be sure to set each page directly on the table to write</a:t>
            </a:r>
            <a:endParaRPr sz="1800" b="0" i="0" u="none" strike="noStrike" cap="non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55" name="Google Shape;255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81975" y="135237"/>
            <a:ext cx="2957099" cy="4873024"/>
          </a:xfrm>
          <a:prstGeom prst="rect">
            <a:avLst/>
          </a:prstGeom>
          <a:solidFill>
            <a:srgbClr val="8CB3E3"/>
          </a:solidFill>
          <a:ln>
            <a:noFill/>
          </a:ln>
          <a:effectLst>
            <a:outerShdw blurRad="57150" dist="19050" dir="5400000" algn="bl" rotWithShape="0">
              <a:srgbClr val="000000">
                <a:alpha val="49803"/>
              </a:srgb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42"/>
          <p:cNvSpPr txBox="1">
            <a:spLocks noGrp="1"/>
          </p:cNvSpPr>
          <p:nvPr>
            <p:ph type="title"/>
          </p:nvPr>
        </p:nvSpPr>
        <p:spPr>
          <a:xfrm>
            <a:off x="442400" y="1045150"/>
            <a:ext cx="2627400" cy="6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2800"/>
              <a:t>Ballot Organization</a:t>
            </a:r>
            <a:endParaRPr sz="2800"/>
          </a:p>
        </p:txBody>
      </p:sp>
      <p:sp>
        <p:nvSpPr>
          <p:cNvPr id="261" name="Google Shape;261;p42"/>
          <p:cNvSpPr txBox="1"/>
          <p:nvPr/>
        </p:nvSpPr>
        <p:spPr>
          <a:xfrm>
            <a:off x="442400" y="2063553"/>
            <a:ext cx="2147400" cy="256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1" i="0" u="none" strike="noStrike" cap="none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LEFT</a:t>
            </a:r>
            <a:endParaRPr sz="1800" b="1" i="0" u="none" strike="noStrike" cap="none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 dirty="0" smtClean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Plaintiff / Prosecution </a:t>
            </a:r>
            <a:endParaRPr sz="1800" b="0" i="0" u="none" strike="noStrike" cap="none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1" i="0" u="none" strike="noStrike" cap="none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RIGHT</a:t>
            </a:r>
            <a:endParaRPr sz="1800" b="1" i="0" u="none" strike="noStrike" cap="none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Defense</a:t>
            </a:r>
            <a:endParaRPr sz="1800" b="0" i="0" u="none" strike="noStrike" cap="none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Defense scores are shaded</a:t>
            </a:r>
            <a:endParaRPr sz="1800" b="0" i="0" u="none" strike="noStrike" cap="none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62" name="Google Shape;262;p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04537" y="135238"/>
            <a:ext cx="2957099" cy="4873024"/>
          </a:xfrm>
          <a:prstGeom prst="rect">
            <a:avLst/>
          </a:prstGeom>
          <a:solidFill>
            <a:srgbClr val="8CB3E3"/>
          </a:solidFill>
          <a:ln>
            <a:noFill/>
          </a:ln>
          <a:effectLst>
            <a:outerShdw blurRad="57150" dist="19050" dir="5400000" algn="bl" rotWithShape="0">
              <a:srgbClr val="000000">
                <a:alpha val="49803"/>
              </a:srgbClr>
            </a:outerShdw>
          </a:effectLst>
        </p:spPr>
      </p:pic>
      <p:sp>
        <p:nvSpPr>
          <p:cNvPr id="263" name="Google Shape;263;p42"/>
          <p:cNvSpPr/>
          <p:nvPr/>
        </p:nvSpPr>
        <p:spPr>
          <a:xfrm>
            <a:off x="4826637" y="1195075"/>
            <a:ext cx="1054500" cy="2624400"/>
          </a:xfrm>
          <a:prstGeom prst="rect">
            <a:avLst/>
          </a:prstGeom>
          <a:noFill/>
          <a:ln w="38100" cap="flat" cmpd="sng">
            <a:solidFill>
              <a:srgbClr val="29466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42"/>
          <p:cNvSpPr/>
          <p:nvPr/>
        </p:nvSpPr>
        <p:spPr>
          <a:xfrm>
            <a:off x="6124803" y="1195076"/>
            <a:ext cx="1054500" cy="2624400"/>
          </a:xfrm>
          <a:prstGeom prst="rect">
            <a:avLst/>
          </a:prstGeom>
          <a:noFill/>
          <a:ln w="381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42"/>
          <p:cNvSpPr txBox="1"/>
          <p:nvPr/>
        </p:nvSpPr>
        <p:spPr>
          <a:xfrm>
            <a:off x="3001346" y="1688100"/>
            <a:ext cx="1581625" cy="363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 dirty="0" smtClean="0">
                <a:solidFill>
                  <a:srgbClr val="294667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Plaintiff / Prosecution </a:t>
            </a:r>
            <a:r>
              <a:rPr lang="en" sz="1800" b="0" i="0" u="none" strike="noStrike" cap="none" dirty="0">
                <a:solidFill>
                  <a:srgbClr val="294667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(π)</a:t>
            </a:r>
            <a:endParaRPr sz="1800" b="0" i="0" u="none" strike="noStrike" cap="none" dirty="0">
              <a:solidFill>
                <a:srgbClr val="294667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cxnSp>
        <p:nvCxnSpPr>
          <p:cNvPr id="266" name="Google Shape;266;p42"/>
          <p:cNvCxnSpPr>
            <a:stCxn id="265" idx="2"/>
            <a:endCxn id="263" idx="1"/>
          </p:cNvCxnSpPr>
          <p:nvPr/>
        </p:nvCxnSpPr>
        <p:spPr>
          <a:xfrm rot="-5400000" flipH="1">
            <a:off x="4081359" y="1762199"/>
            <a:ext cx="456000" cy="1034400"/>
          </a:xfrm>
          <a:prstGeom prst="bentConnector2">
            <a:avLst/>
          </a:prstGeom>
          <a:noFill/>
          <a:ln w="19050" cap="flat" cmpd="sng">
            <a:solidFill>
              <a:srgbClr val="294667"/>
            </a:solidFill>
            <a:prstDash val="dot"/>
            <a:round/>
            <a:headEnd type="none" w="sm" len="sm"/>
            <a:tailEnd type="oval" w="med" len="med"/>
          </a:ln>
        </p:spPr>
      </p:cxnSp>
      <p:sp>
        <p:nvSpPr>
          <p:cNvPr id="267" name="Google Shape;267;p42"/>
          <p:cNvSpPr txBox="1"/>
          <p:nvPr/>
        </p:nvSpPr>
        <p:spPr>
          <a:xfrm>
            <a:off x="7563502" y="3339250"/>
            <a:ext cx="1580498" cy="3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>
                <a:solidFill>
                  <a:schemeClr val="accent6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Defense (Δ)</a:t>
            </a:r>
            <a:endParaRPr sz="1800" b="0" i="0" u="none" strike="noStrike" cap="none">
              <a:solidFill>
                <a:schemeClr val="accent6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cxnSp>
        <p:nvCxnSpPr>
          <p:cNvPr id="268" name="Google Shape;268;p42"/>
          <p:cNvCxnSpPr>
            <a:stCxn id="267" idx="0"/>
            <a:endCxn id="264" idx="3"/>
          </p:cNvCxnSpPr>
          <p:nvPr/>
        </p:nvCxnSpPr>
        <p:spPr>
          <a:xfrm rot="5400000" flipH="1">
            <a:off x="7350551" y="2336050"/>
            <a:ext cx="831900" cy="1174500"/>
          </a:xfrm>
          <a:prstGeom prst="bentConnector2">
            <a:avLst/>
          </a:prstGeom>
          <a:noFill/>
          <a:ln w="19050" cap="flat" cmpd="sng">
            <a:solidFill>
              <a:schemeClr val="accent6"/>
            </a:solidFill>
            <a:prstDash val="dot"/>
            <a:round/>
            <a:headEnd type="none" w="sm" len="sm"/>
            <a:tailEnd type="oval" w="med" len="med"/>
          </a:ln>
        </p:spPr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43"/>
          <p:cNvSpPr txBox="1">
            <a:spLocks noGrp="1"/>
          </p:cNvSpPr>
          <p:nvPr>
            <p:ph type="title"/>
          </p:nvPr>
        </p:nvSpPr>
        <p:spPr>
          <a:xfrm>
            <a:off x="442405" y="1045150"/>
            <a:ext cx="2147400" cy="6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3000"/>
              <a:t>Using the Ballot</a:t>
            </a:r>
            <a:endParaRPr sz="3000"/>
          </a:p>
        </p:txBody>
      </p:sp>
      <p:sp>
        <p:nvSpPr>
          <p:cNvPr id="274" name="Google Shape;274;p43"/>
          <p:cNvSpPr txBox="1"/>
          <p:nvPr/>
        </p:nvSpPr>
        <p:spPr>
          <a:xfrm>
            <a:off x="345598" y="2179316"/>
            <a:ext cx="2676970" cy="14380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After each witness has finished, you should have four scores filled out:</a:t>
            </a:r>
            <a:endParaRPr sz="1800" b="0" i="0" u="none" strike="noStrike" cap="none" dirty="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-Directing attorney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-Witness on direct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-Witness on cross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-Crossing attorney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5" name="Google Shape;275;p43"/>
          <p:cNvSpPr txBox="1"/>
          <p:nvPr/>
        </p:nvSpPr>
        <p:spPr>
          <a:xfrm>
            <a:off x="7010399" y="2111093"/>
            <a:ext cx="1143001" cy="3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>
                <a:solidFill>
                  <a:schemeClr val="accent6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Defense</a:t>
            </a:r>
            <a:endParaRPr sz="1800" b="0" i="0" u="none" strike="noStrike" cap="none">
              <a:solidFill>
                <a:schemeClr val="accent6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276" name="Google Shape;276;p43"/>
          <p:cNvSpPr txBox="1"/>
          <p:nvPr/>
        </p:nvSpPr>
        <p:spPr>
          <a:xfrm>
            <a:off x="3974776" y="2111094"/>
            <a:ext cx="1511624" cy="363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 dirty="0" smtClean="0">
                <a:solidFill>
                  <a:srgbClr val="294667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Plaintiff/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 dirty="0" smtClean="0">
                <a:solidFill>
                  <a:srgbClr val="294667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Prosecution</a:t>
            </a:r>
            <a:endParaRPr sz="1800" b="0" i="0" u="none" strike="noStrike" cap="none" dirty="0">
              <a:solidFill>
                <a:srgbClr val="294667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277" name="Google Shape;277;p43"/>
          <p:cNvSpPr txBox="1"/>
          <p:nvPr/>
        </p:nvSpPr>
        <p:spPr>
          <a:xfrm>
            <a:off x="3414441" y="3333750"/>
            <a:ext cx="5427431" cy="14380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Editing: If you need to change a score, cross it off and re-write the modified score next to it clearly </a:t>
            </a:r>
            <a:endParaRPr/>
          </a:p>
        </p:txBody>
      </p:sp>
      <p:pic>
        <p:nvPicPr>
          <p:cNvPr id="278" name="Google Shape;278;p43" descr="A blue and white rectangle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76600" y="693603"/>
            <a:ext cx="5529305" cy="13777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44"/>
          <p:cNvSpPr txBox="1">
            <a:spLocks noGrp="1"/>
          </p:cNvSpPr>
          <p:nvPr>
            <p:ph type="body" idx="1"/>
          </p:nvPr>
        </p:nvSpPr>
        <p:spPr>
          <a:xfrm>
            <a:off x="717300" y="980025"/>
            <a:ext cx="7709400" cy="249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3000"/>
              <a:buNone/>
            </a:pPr>
            <a:r>
              <a:rPr lang="en" sz="6000"/>
              <a:t>Remember: Witnesses are scored </a:t>
            </a:r>
            <a:r>
              <a:rPr lang="en" sz="6000" u="sng"/>
              <a:t>twice</a:t>
            </a:r>
            <a:r>
              <a:rPr lang="en" sz="6000"/>
              <a:t> – on Direct AND Cross!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45"/>
          <p:cNvSpPr txBox="1">
            <a:spLocks noGrp="1"/>
          </p:cNvSpPr>
          <p:nvPr>
            <p:ph type="ctrTitle" idx="4294967295"/>
          </p:nvPr>
        </p:nvSpPr>
        <p:spPr>
          <a:xfrm>
            <a:off x="0" y="587375"/>
            <a:ext cx="6934200" cy="677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</a:pPr>
            <a:r>
              <a:rPr lang="en" sz="3600" b="0" i="0" u="none" strike="noStrike" cap="none">
                <a:solidFill>
                  <a:srgbClr val="294667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No Separate Scores For:</a:t>
            </a:r>
            <a:endParaRPr sz="3600" b="0" i="0" u="none" strike="noStrike" cap="none">
              <a:solidFill>
                <a:srgbClr val="294667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289" name="Google Shape;289;p45"/>
          <p:cNvSpPr txBox="1"/>
          <p:nvPr/>
        </p:nvSpPr>
        <p:spPr>
          <a:xfrm>
            <a:off x="775950" y="1268321"/>
            <a:ext cx="7592100" cy="27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800"/>
              <a:buFont typeface="Open Sans"/>
              <a:buChar char="●"/>
            </a:pPr>
            <a:r>
              <a:rPr lang="en" sz="1800" b="0" i="0" u="none" strike="noStrike" cap="none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Pre-trial matters</a:t>
            </a:r>
            <a:endParaRPr sz="1800" b="0" i="0" u="none" strike="noStrike" cap="none" dirty="0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800"/>
              <a:buFont typeface="Open Sans"/>
              <a:buChar char="●"/>
            </a:pPr>
            <a:r>
              <a:rPr lang="en" sz="1800" b="0" i="0" u="none" strike="noStrike" cap="none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Re-direct examinations</a:t>
            </a:r>
            <a:endParaRPr sz="1800" b="0" i="0" u="none" strike="noStrike" cap="none" dirty="0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800"/>
              <a:buFont typeface="Open Sans"/>
              <a:buChar char="●"/>
            </a:pPr>
            <a:r>
              <a:rPr lang="en" sz="1800" b="0" i="0" u="none" strike="noStrike" cap="none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Re-cross examinations</a:t>
            </a:r>
            <a:endParaRPr sz="1800" b="0" i="0" u="none" strike="noStrike" cap="none" dirty="0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800"/>
              <a:buFont typeface="Open Sans"/>
              <a:buChar char="●"/>
            </a:pPr>
            <a:r>
              <a:rPr lang="en" sz="1800" b="0" i="0" u="none" strike="noStrike" cap="none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Rebuttal</a:t>
            </a:r>
            <a:endParaRPr sz="1800" b="0" i="0" u="none" strike="noStrike" cap="none" dirty="0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800"/>
              <a:buFont typeface="Open Sans"/>
              <a:buChar char="●"/>
            </a:pPr>
            <a:r>
              <a:rPr lang="en" sz="1800" b="0" i="0" u="none" strike="noStrike" cap="none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Objections</a:t>
            </a:r>
            <a:endParaRPr sz="1800" b="0" i="0" u="none" strike="noStrike" cap="none" dirty="0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Instead, you can consider these in the corresponding scored portion (for example, the rebuttal may influence your score for closing).</a:t>
            </a:r>
            <a:endParaRPr sz="1800" b="0" i="0" u="none" strike="noStrike" cap="none" dirty="0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46"/>
          <p:cNvSpPr txBox="1">
            <a:spLocks noGrp="1"/>
          </p:cNvSpPr>
          <p:nvPr>
            <p:ph type="body" idx="1"/>
          </p:nvPr>
        </p:nvSpPr>
        <p:spPr>
          <a:xfrm>
            <a:off x="717300" y="980025"/>
            <a:ext cx="7709400" cy="249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3000"/>
              <a:buNone/>
            </a:pPr>
            <a:r>
              <a:rPr lang="en" sz="6600"/>
              <a:t>Score as you go &amp; write scores on</a:t>
            </a:r>
            <a:endParaRPr/>
          </a:p>
          <a:p>
            <a:pPr marL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3000"/>
              <a:buNone/>
            </a:pPr>
            <a:r>
              <a:rPr lang="en" sz="6600"/>
              <a:t>the ballot!</a:t>
            </a:r>
            <a:endParaRPr sz="72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47"/>
          <p:cNvSpPr txBox="1">
            <a:spLocks noGrp="1"/>
          </p:cNvSpPr>
          <p:nvPr>
            <p:ph type="body" idx="1"/>
          </p:nvPr>
        </p:nvSpPr>
        <p:spPr>
          <a:xfrm>
            <a:off x="381000" y="819150"/>
            <a:ext cx="8382000" cy="2652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914400" lvl="0" indent="-72390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3000"/>
              <a:buNone/>
            </a:pPr>
            <a:endParaRPr sz="4000"/>
          </a:p>
          <a:p>
            <a:pPr marL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3000"/>
              <a:buNone/>
            </a:pPr>
            <a:r>
              <a:rPr lang="en" sz="4000"/>
              <a:t>You’re not reaching a verdict.</a:t>
            </a:r>
            <a:endParaRPr/>
          </a:p>
          <a:p>
            <a:pPr marL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3000"/>
              <a:buNone/>
            </a:pPr>
            <a:endParaRPr sz="4000"/>
          </a:p>
          <a:p>
            <a:pPr marL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3000"/>
              <a:buNone/>
            </a:pPr>
            <a:r>
              <a:rPr lang="en" sz="4000"/>
              <a:t>Score on your own (don’t confer with co-judge on scores).</a:t>
            </a:r>
            <a:endParaRPr sz="40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48"/>
          <p:cNvSpPr txBox="1">
            <a:spLocks noGrp="1"/>
          </p:cNvSpPr>
          <p:nvPr>
            <p:ph type="title"/>
          </p:nvPr>
        </p:nvSpPr>
        <p:spPr>
          <a:xfrm>
            <a:off x="434706" y="796375"/>
            <a:ext cx="5218800" cy="6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2400"/>
              <a:t>Scoring Framework</a:t>
            </a:r>
            <a:endParaRPr sz="2400"/>
          </a:p>
        </p:txBody>
      </p:sp>
      <p:sp>
        <p:nvSpPr>
          <p:cNvPr id="305" name="Google Shape;305;p48"/>
          <p:cNvSpPr txBox="1">
            <a:spLocks noGrp="1"/>
          </p:cNvSpPr>
          <p:nvPr>
            <p:ph type="body" idx="1"/>
          </p:nvPr>
        </p:nvSpPr>
        <p:spPr>
          <a:xfrm>
            <a:off x="434325" y="1739550"/>
            <a:ext cx="2272200" cy="288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/>
              <a:t>RANGE</a:t>
            </a:r>
            <a:endParaRPr sz="180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/>
              <a:t>Score from </a:t>
            </a:r>
            <a:r>
              <a:rPr lang="en" sz="1800" b="1"/>
              <a:t>1-10</a:t>
            </a:r>
            <a:r>
              <a:rPr lang="en" sz="1800"/>
              <a:t>, with 10 being the best score</a:t>
            </a:r>
            <a:endParaRPr sz="180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/>
              <a:t>No decimals, only whole numbers</a:t>
            </a:r>
            <a:endParaRPr sz="180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/>
              <a:t>No zeros*</a:t>
            </a:r>
            <a:endParaRPr sz="180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</a:pPr>
            <a:r>
              <a:rPr lang="en" sz="1200"/>
              <a:t>* Unless the role didn’t occur</a:t>
            </a:r>
            <a:endParaRPr sz="1200"/>
          </a:p>
        </p:txBody>
      </p:sp>
      <p:sp>
        <p:nvSpPr>
          <p:cNvPr id="306" name="Google Shape;306;p48"/>
          <p:cNvSpPr txBox="1">
            <a:spLocks noGrp="1"/>
          </p:cNvSpPr>
          <p:nvPr>
            <p:ph type="body" idx="2"/>
          </p:nvPr>
        </p:nvSpPr>
        <p:spPr>
          <a:xfrm>
            <a:off x="3298975" y="1739550"/>
            <a:ext cx="2811300" cy="288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/>
              <a:t>DIFFERENTIATE</a:t>
            </a:r>
            <a:endParaRPr sz="180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 sz="1800"/>
              <a:t>Use scores to differentiate performances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80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 sz="1800"/>
              <a:t>Scale doesn’t matter, just be internally consistent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8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49"/>
          <p:cNvSpPr txBox="1">
            <a:spLocks noGrp="1"/>
          </p:cNvSpPr>
          <p:nvPr>
            <p:ph type="title"/>
          </p:nvPr>
        </p:nvSpPr>
        <p:spPr>
          <a:xfrm>
            <a:off x="434706" y="796375"/>
            <a:ext cx="5218800" cy="6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2400"/>
              <a:t>Scoring Framework</a:t>
            </a:r>
            <a:endParaRPr sz="2400"/>
          </a:p>
        </p:txBody>
      </p:sp>
      <p:sp>
        <p:nvSpPr>
          <p:cNvPr id="312" name="Google Shape;312;p49"/>
          <p:cNvSpPr txBox="1">
            <a:spLocks noGrp="1"/>
          </p:cNvSpPr>
          <p:nvPr>
            <p:ph type="body" idx="1"/>
          </p:nvPr>
        </p:nvSpPr>
        <p:spPr>
          <a:xfrm>
            <a:off x="152401" y="1657350"/>
            <a:ext cx="2666999" cy="3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 dirty="0"/>
              <a:t>What </a:t>
            </a:r>
            <a:r>
              <a:rPr lang="en" sz="1800" b="1" u="sng" dirty="0"/>
              <a:t>TO</a:t>
            </a:r>
            <a:r>
              <a:rPr lang="en" sz="1800" b="1" dirty="0"/>
              <a:t> Consider</a:t>
            </a:r>
            <a:endParaRPr sz="1800" dirty="0"/>
          </a:p>
          <a:p>
            <a:pPr marL="171450" lvl="0" indent="-1714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Char char="▫"/>
            </a:pPr>
            <a:r>
              <a:rPr lang="en" sz="1600" dirty="0" smtClean="0"/>
              <a:t>Presentation / poise</a:t>
            </a:r>
            <a:endParaRPr dirty="0"/>
          </a:p>
          <a:p>
            <a:pPr marL="171450" lvl="0" indent="-1714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Char char="▫"/>
            </a:pPr>
            <a:r>
              <a:rPr lang="en" sz="1600" dirty="0"/>
              <a:t>Knowledge of the </a:t>
            </a:r>
            <a:r>
              <a:rPr lang="en" sz="1600" dirty="0" smtClean="0"/>
              <a:t>facts / rules </a:t>
            </a:r>
            <a:r>
              <a:rPr lang="en" sz="1600" dirty="0"/>
              <a:t>of evidence</a:t>
            </a:r>
            <a:endParaRPr dirty="0"/>
          </a:p>
          <a:p>
            <a:pPr marL="171450" lvl="0" indent="-1714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Char char="▫"/>
            </a:pPr>
            <a:r>
              <a:rPr lang="en" sz="1600" dirty="0"/>
              <a:t>Ability to present a case on </a:t>
            </a:r>
            <a:r>
              <a:rPr lang="en" sz="1600" dirty="0" smtClean="0"/>
              <a:t>direct / control </a:t>
            </a:r>
            <a:r>
              <a:rPr lang="en" sz="1600" dirty="0"/>
              <a:t>witnesses on cross</a:t>
            </a:r>
            <a:endParaRPr dirty="0"/>
          </a:p>
          <a:p>
            <a:pPr marL="171450" lvl="0" indent="-1714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Char char="▫"/>
            </a:pPr>
            <a:r>
              <a:rPr lang="en" sz="1600" dirty="0"/>
              <a:t>Witness credibility and character</a:t>
            </a:r>
            <a:endParaRPr dirty="0"/>
          </a:p>
        </p:txBody>
      </p:sp>
      <p:sp>
        <p:nvSpPr>
          <p:cNvPr id="313" name="Google Shape;313;p49"/>
          <p:cNvSpPr txBox="1">
            <a:spLocks noGrp="1"/>
          </p:cNvSpPr>
          <p:nvPr>
            <p:ph type="body" idx="2"/>
          </p:nvPr>
        </p:nvSpPr>
        <p:spPr>
          <a:xfrm>
            <a:off x="2971800" y="1657350"/>
            <a:ext cx="3138475" cy="296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/>
              <a:t>What </a:t>
            </a:r>
            <a:r>
              <a:rPr lang="en" sz="1800" b="1" u="sng"/>
              <a:t>NOT</a:t>
            </a:r>
            <a:r>
              <a:rPr lang="en" sz="1800" b="1"/>
              <a:t> to Consider</a:t>
            </a:r>
            <a:endParaRPr sz="1800"/>
          </a:p>
          <a:p>
            <a:pPr marL="285750" lvl="0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Char char="▫"/>
            </a:pPr>
            <a:r>
              <a:rPr lang="en" sz="1600"/>
              <a:t>What you saw in prior trials</a:t>
            </a:r>
            <a:endParaRPr/>
          </a:p>
          <a:p>
            <a:pPr marL="285750" lvl="0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Char char="▫"/>
            </a:pPr>
            <a:r>
              <a:rPr lang="en" sz="1600"/>
              <a:t>Which side would win in a real trial (merits)</a:t>
            </a:r>
            <a:endParaRPr/>
          </a:p>
          <a:p>
            <a:pPr marL="285750" lvl="0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Char char="▫"/>
            </a:pPr>
            <a:r>
              <a:rPr lang="en" sz="1600"/>
              <a:t>Student health precautions (like masks)</a:t>
            </a:r>
            <a:endParaRPr sz="1600"/>
          </a:p>
          <a:p>
            <a:pPr marL="285750" lvl="0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Char char="▫"/>
            </a:pPr>
            <a:r>
              <a:rPr lang="en" sz="1600"/>
              <a:t>Attire of attorneys or witnesses*</a:t>
            </a:r>
            <a:endParaRPr sz="1600"/>
          </a:p>
        </p:txBody>
      </p:sp>
      <p:sp>
        <p:nvSpPr>
          <p:cNvPr id="314" name="Google Shape;314;p49"/>
          <p:cNvSpPr txBox="1"/>
          <p:nvPr/>
        </p:nvSpPr>
        <p:spPr>
          <a:xfrm>
            <a:off x="3116031" y="4171028"/>
            <a:ext cx="2537475" cy="10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*Witnesses are allowed to wear costumes, but are not required to do so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50"/>
          <p:cNvSpPr txBox="1">
            <a:spLocks noGrp="1"/>
          </p:cNvSpPr>
          <p:nvPr>
            <p:ph type="title"/>
          </p:nvPr>
        </p:nvSpPr>
        <p:spPr>
          <a:xfrm>
            <a:off x="442405" y="1045150"/>
            <a:ext cx="2147400" cy="6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2400"/>
              <a:t>Individual Awards</a:t>
            </a:r>
            <a:endParaRPr sz="2400"/>
          </a:p>
        </p:txBody>
      </p:sp>
      <p:sp>
        <p:nvSpPr>
          <p:cNvPr id="320" name="Google Shape;320;p50"/>
          <p:cNvSpPr txBox="1"/>
          <p:nvPr/>
        </p:nvSpPr>
        <p:spPr>
          <a:xfrm>
            <a:off x="0" y="2085525"/>
            <a:ext cx="2694900" cy="246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Write the </a:t>
            </a:r>
            <a:r>
              <a:rPr lang="en" sz="1800" b="0" i="0" u="sng" strike="noStrike" cap="none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WITNESS NAME</a:t>
            </a:r>
            <a:r>
              <a:rPr lang="en" sz="1800" b="0" i="0" u="none" strike="noStrike" cap="none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 name, </a:t>
            </a:r>
            <a:r>
              <a:rPr lang="en" sz="1800" b="1" i="1" u="none" strike="noStrike" cap="none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not</a:t>
            </a:r>
            <a:r>
              <a:rPr lang="en" sz="1800" b="0" i="0" u="none" strike="noStrike" cap="none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800" b="0" i="0" u="none" strike="noStrike" cap="none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the CHARACTER NAME</a:t>
            </a:r>
            <a:endParaRPr sz="1800" b="0" i="0" u="none" strike="noStrike" cap="none" dirty="0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Circle P or D</a:t>
            </a:r>
            <a:endParaRPr sz="1800" b="0" i="0" u="none" strike="noStrike" cap="none" dirty="0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1" i="0" u="sng" strike="noStrike" cap="none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Must</a:t>
            </a:r>
            <a:r>
              <a:rPr lang="en" sz="1800" b="0" i="0" u="none" strike="noStrike" cap="none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 fill out all four slots</a:t>
            </a:r>
            <a:endParaRPr sz="1800" b="0" i="0" u="none" strike="noStrike" cap="none" dirty="0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21" name="Google Shape;321;p50" descr="A blue paper with black 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47015" y="183792"/>
            <a:ext cx="5667668" cy="213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369;p57">
            <a:extLst>
              <a:ext uri="{FF2B5EF4-FFF2-40B4-BE49-F238E27FC236}">
                <a16:creationId xmlns="" xmlns:a16="http://schemas.microsoft.com/office/drawing/2014/main" id="{922CD43D-0190-D7DE-9FD3-4345691C53B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14928" b="56840"/>
          <a:stretch/>
        </p:blipFill>
        <p:spPr>
          <a:xfrm>
            <a:off x="3530350" y="2487531"/>
            <a:ext cx="5003211" cy="2472177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>
            <a:solidFill>
              <a:srgbClr val="BFBFBF"/>
            </a:solidFill>
            <a:prstDash val="solid"/>
            <a:miter lim="800000"/>
            <a:headEnd type="none" w="sm" len="sm"/>
            <a:tailEnd type="none" w="sm" len="sm"/>
          </a:ln>
        </p:spPr>
      </p:pic>
      <p:sp>
        <p:nvSpPr>
          <p:cNvPr id="3" name="Google Shape;375;p57">
            <a:extLst>
              <a:ext uri="{FF2B5EF4-FFF2-40B4-BE49-F238E27FC236}">
                <a16:creationId xmlns="" xmlns:a16="http://schemas.microsoft.com/office/drawing/2014/main" id="{34F173B5-468C-0BFA-EA6B-65677950A102}"/>
              </a:ext>
            </a:extLst>
          </p:cNvPr>
          <p:cNvSpPr/>
          <p:nvPr/>
        </p:nvSpPr>
        <p:spPr>
          <a:xfrm rot="1941249">
            <a:off x="6952137" y="1450436"/>
            <a:ext cx="202611" cy="1432665"/>
          </a:xfrm>
          <a:prstGeom prst="downArrow">
            <a:avLst>
              <a:gd name="adj1" fmla="val 50000"/>
              <a:gd name="adj2" fmla="val 53178"/>
            </a:avLst>
          </a:prstGeom>
          <a:solidFill>
            <a:schemeClr val="accent1">
              <a:alpha val="49803"/>
            </a:schemeClr>
          </a:solidFill>
          <a:ln w="25400" cap="flat" cmpd="sng">
            <a:solidFill>
              <a:srgbClr val="18364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="" xmlns:a16="http://schemas.microsoft.com/office/drawing/2014/main" id="{CC3365A1-0CFC-7917-9A7A-61325965CF1D}"/>
              </a:ext>
            </a:extLst>
          </p:cNvPr>
          <p:cNvSpPr/>
          <p:nvPr/>
        </p:nvSpPr>
        <p:spPr>
          <a:xfrm>
            <a:off x="6080443" y="2749637"/>
            <a:ext cx="757833" cy="285245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="" xmlns:a16="http://schemas.microsoft.com/office/drawing/2014/main" id="{A28103DA-DD95-E02F-7826-64C117D986D4}"/>
              </a:ext>
            </a:extLst>
          </p:cNvPr>
          <p:cNvSpPr/>
          <p:nvPr/>
        </p:nvSpPr>
        <p:spPr>
          <a:xfrm>
            <a:off x="4678517" y="2487531"/>
            <a:ext cx="757833" cy="28524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="" xmlns:a16="http://schemas.microsoft.com/office/drawing/2014/main" id="{1AB91C20-BDBD-1D42-F851-09907BE2A52F}"/>
              </a:ext>
            </a:extLst>
          </p:cNvPr>
          <p:cNvCxnSpPr/>
          <p:nvPr/>
        </p:nvCxnSpPr>
        <p:spPr>
          <a:xfrm>
            <a:off x="4675031" y="2440546"/>
            <a:ext cx="727656" cy="38556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="" xmlns:a16="http://schemas.microsoft.com/office/drawing/2014/main" id="{9DF1E638-F6F6-9E8B-0FDC-B59A73C4D434}"/>
              </a:ext>
            </a:extLst>
          </p:cNvPr>
          <p:cNvCxnSpPr>
            <a:cxnSpLocks/>
          </p:cNvCxnSpPr>
          <p:nvPr/>
        </p:nvCxnSpPr>
        <p:spPr>
          <a:xfrm flipV="1">
            <a:off x="4688128" y="2440546"/>
            <a:ext cx="715620" cy="38556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51"/>
          <p:cNvSpPr txBox="1">
            <a:spLocks noGrp="1"/>
          </p:cNvSpPr>
          <p:nvPr>
            <p:ph type="ctrTitle" idx="4294967295"/>
          </p:nvPr>
        </p:nvSpPr>
        <p:spPr>
          <a:xfrm>
            <a:off x="0" y="565150"/>
            <a:ext cx="9144000" cy="677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</a:pPr>
            <a:r>
              <a:rPr lang="en" sz="2800" b="0" i="0" u="sng" strike="noStrike" cap="none" dirty="0">
                <a:solidFill>
                  <a:srgbClr val="294667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Scoring Consistency and Student Experience </a:t>
            </a:r>
            <a:endParaRPr sz="2800" b="0" i="0" u="sng" strike="noStrike" cap="none" dirty="0">
              <a:solidFill>
                <a:srgbClr val="294667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327" name="Google Shape;327;p51"/>
          <p:cNvSpPr txBox="1"/>
          <p:nvPr/>
        </p:nvSpPr>
        <p:spPr>
          <a:xfrm>
            <a:off x="775950" y="1243013"/>
            <a:ext cx="7592100" cy="3309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>
              <a:buClr>
                <a:srgbClr val="294667"/>
              </a:buClr>
              <a:buSzPts val="1800"/>
              <a:buFont typeface="Open Sans"/>
              <a:buChar char="●"/>
            </a:pPr>
            <a:r>
              <a:rPr lang="en-US" sz="1800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Please apply criteria for excellence consistently across all competitors, focusing on performance quality and competency.</a:t>
            </a:r>
            <a:endParaRPr lang="en-US" sz="1800" dirty="0"/>
          </a:p>
          <a:p>
            <a:pPr marL="114300" lvl="0"/>
            <a:endParaRPr lang="en-US" sz="1800" dirty="0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800"/>
              <a:buFont typeface="Open Sans"/>
              <a:buChar char="●"/>
            </a:pPr>
            <a:r>
              <a:rPr lang="en" sz="1800" b="0" i="0" u="none" strike="noStrike" cap="none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Please do not consider students’ race, gender, age, sexual orientation, or other similar factors when scoring. </a:t>
            </a:r>
          </a:p>
          <a:p>
            <a:pPr marL="1143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800"/>
            </a:pPr>
            <a:endParaRPr lang="en" sz="1800" b="0" i="0" u="none" strike="noStrike" cap="none" dirty="0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indent="-342900">
              <a:buClr>
                <a:srgbClr val="294667"/>
              </a:buClr>
              <a:buSzPts val="1800"/>
              <a:buFont typeface="Open Sans"/>
              <a:buChar char="●"/>
            </a:pPr>
            <a:r>
              <a:rPr lang="en-US" sz="1800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Please help us make this activity a warm, welcoming and educational experience for all students. Feedback should, where appropriate, be encouraging, and should focus on areas that students can improve in future rounds.</a:t>
            </a: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800"/>
              <a:buFont typeface="Open Sans"/>
              <a:buChar char="●"/>
            </a:pPr>
            <a:endParaRPr dirty="0"/>
          </a:p>
          <a:p>
            <a:pPr marL="1143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800"/>
              <a:buFont typeface="Open Sans"/>
              <a:buNone/>
            </a:pPr>
            <a:endParaRPr sz="1800" b="0" i="0" u="none" strike="noStrike" cap="none" dirty="0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1143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52"/>
          <p:cNvSpPr txBox="1">
            <a:spLocks noGrp="1"/>
          </p:cNvSpPr>
          <p:nvPr>
            <p:ph type="title"/>
          </p:nvPr>
        </p:nvSpPr>
        <p:spPr>
          <a:xfrm>
            <a:off x="152400" y="1733550"/>
            <a:ext cx="2743200" cy="16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3600" b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Invention of Fact</a:t>
            </a:r>
            <a:endParaRPr sz="3600" b="0">
              <a:solidFill>
                <a:schemeClr val="lt1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333" name="Google Shape;333;p52"/>
          <p:cNvSpPr txBox="1">
            <a:spLocks noGrp="1"/>
          </p:cNvSpPr>
          <p:nvPr>
            <p:ph type="body" idx="1"/>
          </p:nvPr>
        </p:nvSpPr>
        <p:spPr>
          <a:xfrm>
            <a:off x="3410700" y="754645"/>
            <a:ext cx="5370600" cy="387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0" lvl="1" indent="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294667"/>
              </a:buClr>
              <a:buSzPct val="138996"/>
              <a:buNone/>
            </a:pPr>
            <a:endParaRPr dirty="0">
              <a:solidFill>
                <a:srgbClr val="294667"/>
              </a:solidFill>
            </a:endParaRPr>
          </a:p>
          <a:p>
            <a:pPr marL="0" lvl="1" indent="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294667"/>
              </a:buClr>
              <a:buSzPct val="138996"/>
              <a:buNone/>
            </a:pPr>
            <a:endParaRPr dirty="0">
              <a:solidFill>
                <a:srgbClr val="294667"/>
              </a:solidFill>
            </a:endParaRPr>
          </a:p>
          <a:p>
            <a:pPr marL="0" lvl="1" indent="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294667"/>
              </a:buClr>
              <a:buSzPct val="97297"/>
              <a:buNone/>
            </a:pPr>
            <a:endParaRPr sz="2000" b="1" dirty="0">
              <a:solidFill>
                <a:srgbClr val="294667"/>
              </a:solidFill>
            </a:endParaRPr>
          </a:p>
          <a:p>
            <a:pPr marL="0" lvl="1" indent="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294667"/>
              </a:buClr>
              <a:buSzPct val="97297"/>
              <a:buNone/>
            </a:pPr>
            <a:r>
              <a:rPr lang="en" sz="2000" b="1" dirty="0">
                <a:solidFill>
                  <a:srgbClr val="294667"/>
                </a:solidFill>
              </a:rPr>
              <a:t>L</a:t>
            </a:r>
            <a:r>
              <a:rPr lang="en" sz="2000" b="1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imited</a:t>
            </a:r>
            <a:r>
              <a:rPr lang="en" sz="2000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 to sworn affidavits and reports (and materials relied upon) and reasonable inferences on </a:t>
            </a:r>
            <a:r>
              <a:rPr lang="en" sz="2000" u="sng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direct</a:t>
            </a:r>
            <a:r>
              <a:rPr lang="en" sz="2000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 examination.</a:t>
            </a:r>
            <a:endParaRPr dirty="0"/>
          </a:p>
          <a:p>
            <a:pPr marL="0" lvl="1" indent="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294667"/>
              </a:buClr>
              <a:buSzPct val="97297"/>
              <a:buNone/>
            </a:pPr>
            <a:endParaRPr sz="2000" dirty="0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1" indent="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294667"/>
              </a:buClr>
              <a:buSzPct val="97297"/>
              <a:buNone/>
            </a:pPr>
            <a:r>
              <a:rPr lang="en" sz="2000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On </a:t>
            </a:r>
            <a:r>
              <a:rPr lang="en" sz="2000" u="sng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cross</a:t>
            </a:r>
            <a:r>
              <a:rPr lang="en" sz="2000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 examination, must not contradict their affidavit</a:t>
            </a:r>
            <a:r>
              <a:rPr lang="en" sz="2000" dirty="0">
                <a:solidFill>
                  <a:srgbClr val="294667"/>
                </a:solidFill>
              </a:rPr>
              <a:t>….</a:t>
            </a:r>
            <a:endParaRPr dirty="0"/>
          </a:p>
          <a:p>
            <a:pPr marL="0" lvl="1" indent="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294667"/>
              </a:buClr>
              <a:buSzPct val="97297"/>
              <a:buNone/>
            </a:pPr>
            <a:endParaRPr sz="2000" b="1" i="1" dirty="0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1" indent="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294667"/>
              </a:buClr>
              <a:buSzPct val="97297"/>
              <a:buNone/>
            </a:pPr>
            <a:r>
              <a:rPr lang="en" sz="2000" i="1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…</a:t>
            </a:r>
            <a:r>
              <a:rPr lang="en" sz="2000" b="1" i="1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but</a:t>
            </a:r>
            <a:r>
              <a:rPr lang="en" sz="2000" i="1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" sz="2000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if an attorney asks a question outside of the affidavit, then </a:t>
            </a:r>
            <a:r>
              <a:rPr lang="en" sz="2000" dirty="0">
                <a:solidFill>
                  <a:srgbClr val="294667"/>
                </a:solidFill>
              </a:rPr>
              <a:t>the attorney is </a:t>
            </a:r>
            <a:r>
              <a:rPr lang="en" sz="2000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stuck with the answer.</a:t>
            </a:r>
            <a:endParaRPr sz="2000" dirty="0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4" name="Google Shape;334;p52"/>
          <p:cNvSpPr txBox="1"/>
          <p:nvPr/>
        </p:nvSpPr>
        <p:spPr>
          <a:xfrm>
            <a:off x="3657599" y="514350"/>
            <a:ext cx="472362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i="0" u="sng" strike="noStrike" cap="none" dirty="0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All Witnesses</a:t>
            </a:r>
            <a:endParaRPr sz="2800" b="1" i="0" u="sng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p52"/>
          <p:cNvSpPr/>
          <p:nvPr/>
        </p:nvSpPr>
        <p:spPr>
          <a:xfrm>
            <a:off x="3505200" y="1428750"/>
            <a:ext cx="533400" cy="1524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54"/>
          <p:cNvSpPr txBox="1">
            <a:spLocks noGrp="1"/>
          </p:cNvSpPr>
          <p:nvPr>
            <p:ph type="title"/>
          </p:nvPr>
        </p:nvSpPr>
        <p:spPr>
          <a:xfrm>
            <a:off x="152400" y="1733550"/>
            <a:ext cx="2743200" cy="16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3600" b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Invention of Fact</a:t>
            </a:r>
            <a:endParaRPr sz="3600" b="0">
              <a:solidFill>
                <a:schemeClr val="lt1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348" name="Google Shape;348;p54"/>
          <p:cNvSpPr txBox="1"/>
          <p:nvPr/>
        </p:nvSpPr>
        <p:spPr>
          <a:xfrm>
            <a:off x="3505200" y="1581150"/>
            <a:ext cx="5015250" cy="31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0" i="0" u="none" strike="noStrike" cap="none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This competition has </a:t>
            </a:r>
            <a:r>
              <a:rPr lang="en" sz="1600" b="1" i="0" u="none" strike="noStrike" cap="none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NO “invention of fact” objection</a:t>
            </a:r>
            <a:r>
              <a:rPr lang="en" sz="1600" b="0" i="0" u="none" strike="noStrike" cap="none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 when teams believe that a witness has improperly invented facts.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 b="0" i="0" u="none" strike="noStrike" cap="none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0" i="0" u="none" strike="noStrike" cap="none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Instead, the rules allow students to attempt to impeach the witness during cross examination (via contradiction or omission). 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 b="0" i="0" u="none" strike="noStrike" cap="none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0" i="0" u="none" strike="noStrike" cap="none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Each scoring judge determines whether testimony offered by a witness is a reasonable inference or an invention of fact. If you believe the impeachment was effective in showing there was an invention of fact, then score accordingly on your blue ballot.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 b="0" i="0" u="none" strike="noStrike" cap="none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 b="0" i="0" u="none" strike="noStrike" cap="none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 b="0" i="0" u="none" strike="noStrike" cap="none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 b="0" i="0" u="none" strike="noStrike" cap="none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29466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9" name="Google Shape;349;p54"/>
          <p:cNvSpPr txBox="1"/>
          <p:nvPr/>
        </p:nvSpPr>
        <p:spPr>
          <a:xfrm>
            <a:off x="3505200" y="895350"/>
            <a:ext cx="482587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i="0" u="sng" strike="noStrike" cap="none">
                <a:solidFill>
                  <a:srgbClr val="294667"/>
                </a:solidFill>
                <a:latin typeface="Open Sans"/>
                <a:ea typeface="Open Sans"/>
                <a:cs typeface="Open Sans"/>
                <a:sym typeface="Open Sans"/>
              </a:rPr>
              <a:t>In Trial Remedies</a:t>
            </a:r>
            <a:endParaRPr sz="2800" b="1" i="0" u="sng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55"/>
          <p:cNvSpPr txBox="1">
            <a:spLocks noGrp="1"/>
          </p:cNvSpPr>
          <p:nvPr>
            <p:ph type="ctrTitle" idx="4294967295"/>
          </p:nvPr>
        </p:nvSpPr>
        <p:spPr>
          <a:xfrm>
            <a:off x="0" y="2732088"/>
            <a:ext cx="9144000" cy="1160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</a:pPr>
            <a:r>
              <a:rPr lang="en" sz="3600" b="0" i="0" u="none" strike="noStrike" cap="none">
                <a:solidFill>
                  <a:srgbClr val="294667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PROVIDING COMMENTS</a:t>
            </a:r>
            <a:endParaRPr sz="3600" b="0" i="0" u="none" strike="noStrike" cap="none">
              <a:solidFill>
                <a:srgbClr val="294667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pic>
        <p:nvPicPr>
          <p:cNvPr id="355" name="Google Shape;355;p55"/>
          <p:cNvPicPr preferRelativeResize="0"/>
          <p:nvPr/>
        </p:nvPicPr>
        <p:blipFill rotWithShape="1">
          <a:blip r:embed="rId3">
            <a:alphaModFix/>
          </a:blip>
          <a:srcRect b="19393"/>
          <a:stretch/>
        </p:blipFill>
        <p:spPr>
          <a:xfrm>
            <a:off x="3852563" y="1312325"/>
            <a:ext cx="1438880" cy="1159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56"/>
          <p:cNvSpPr txBox="1">
            <a:spLocks noGrp="1"/>
          </p:cNvSpPr>
          <p:nvPr>
            <p:ph type="title"/>
          </p:nvPr>
        </p:nvSpPr>
        <p:spPr>
          <a:xfrm>
            <a:off x="442400" y="1045150"/>
            <a:ext cx="2416200" cy="6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3000"/>
              <a:t>Giving Comments</a:t>
            </a:r>
            <a:endParaRPr sz="3000"/>
          </a:p>
        </p:txBody>
      </p:sp>
      <p:sp>
        <p:nvSpPr>
          <p:cNvPr id="361" name="Google Shape;361;p56"/>
          <p:cNvSpPr txBox="1"/>
          <p:nvPr/>
        </p:nvSpPr>
        <p:spPr>
          <a:xfrm>
            <a:off x="246050" y="2091325"/>
            <a:ext cx="2612700" cy="256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All scoring judges should receive </a:t>
            </a:r>
            <a:r>
              <a:rPr lang="en" sz="1800" b="1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four comment sheets</a:t>
            </a:r>
            <a:r>
              <a:rPr lang="en" sz="18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(also carbonless copy paper, so don’t write on the full stack!)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Students fill out their names / roles / team code</a:t>
            </a:r>
            <a:endParaRPr sz="1800" b="0" i="0" u="none" strike="noStrike" cap="non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62" name="Google Shape;362;p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99950" y="210425"/>
            <a:ext cx="2875100" cy="4737000"/>
          </a:xfrm>
          <a:prstGeom prst="rect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57"/>
          <p:cNvSpPr txBox="1">
            <a:spLocks noGrp="1"/>
          </p:cNvSpPr>
          <p:nvPr>
            <p:ph type="title"/>
          </p:nvPr>
        </p:nvSpPr>
        <p:spPr>
          <a:xfrm>
            <a:off x="442400" y="1045150"/>
            <a:ext cx="2416200" cy="6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3000"/>
              <a:t>Giving Comments</a:t>
            </a:r>
            <a:endParaRPr sz="3000"/>
          </a:p>
        </p:txBody>
      </p:sp>
      <p:sp>
        <p:nvSpPr>
          <p:cNvPr id="368" name="Google Shape;368;p57"/>
          <p:cNvSpPr txBox="1"/>
          <p:nvPr/>
        </p:nvSpPr>
        <p:spPr>
          <a:xfrm>
            <a:off x="246050" y="1957893"/>
            <a:ext cx="2612700" cy="256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Use blank spaces to write comments </a:t>
            </a:r>
            <a:endParaRPr sz="1800" b="0" i="0" u="none" strike="noStrike" cap="none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1" i="0" u="none" strike="noStrike" cap="none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Non-shaded</a:t>
            </a:r>
            <a:r>
              <a:rPr lang="en" sz="1800" b="0" i="0" u="none" strike="noStrike" cap="none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refer to </a:t>
            </a:r>
            <a:r>
              <a:rPr lang="en" sz="1800" b="0" i="0" u="none" strike="noStrike" cap="none" dirty="0" smtClean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Plaintiff / Prosecution </a:t>
            </a:r>
            <a:r>
              <a:rPr lang="en" sz="1800" b="0" i="0" u="none" strike="noStrike" cap="none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parts</a:t>
            </a:r>
            <a:endParaRPr sz="1800" b="0" i="0" u="none" strike="noStrike" cap="none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1" i="0" u="none" strike="noStrike" cap="none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Shaded</a:t>
            </a:r>
            <a:r>
              <a:rPr lang="en" sz="1800" b="0" i="0" u="none" strike="noStrike" cap="none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is for Defense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Find </a:t>
            </a:r>
            <a:r>
              <a:rPr lang="en" sz="1800" b="1" i="0" u="none" strike="noStrike" cap="none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student names </a:t>
            </a:r>
            <a:r>
              <a:rPr lang="en" sz="1800" b="0" i="0" u="none" strike="noStrike" cap="none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for individual awards</a:t>
            </a:r>
            <a:endParaRPr sz="1800" b="0" i="0" u="none" strike="noStrike" cap="none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69" name="Google Shape;369;p57"/>
          <p:cNvPicPr preferRelativeResize="0"/>
          <p:nvPr/>
        </p:nvPicPr>
        <p:blipFill rotWithShape="1">
          <a:blip r:embed="rId3">
            <a:alphaModFix/>
          </a:blip>
          <a:srcRect t="14928" b="56840"/>
          <a:stretch/>
        </p:blipFill>
        <p:spPr>
          <a:xfrm>
            <a:off x="3454989" y="1335663"/>
            <a:ext cx="5003211" cy="2472177"/>
          </a:xfrm>
          <a:prstGeom prst="rect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sm" len="sm"/>
            <a:tailEnd type="none" w="sm" len="sm"/>
          </a:ln>
        </p:spPr>
      </p:pic>
      <p:sp>
        <p:nvSpPr>
          <p:cNvPr id="370" name="Google Shape;370;p57"/>
          <p:cNvSpPr txBox="1"/>
          <p:nvPr/>
        </p:nvSpPr>
        <p:spPr>
          <a:xfrm>
            <a:off x="4573366" y="390796"/>
            <a:ext cx="2813958" cy="3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 dirty="0">
                <a:solidFill>
                  <a:srgbClr val="294667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 </a:t>
            </a:r>
            <a:r>
              <a:rPr lang="en" sz="1800" b="0" i="0" u="none" strike="noStrike" cap="none" dirty="0" smtClean="0">
                <a:solidFill>
                  <a:srgbClr val="294667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Plaintiff / Prosecution</a:t>
            </a:r>
            <a:endParaRPr sz="1800" b="0" i="0" u="none" strike="noStrike" cap="none" dirty="0">
              <a:solidFill>
                <a:srgbClr val="294667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371" name="Google Shape;371;p57"/>
          <p:cNvSpPr/>
          <p:nvPr/>
        </p:nvSpPr>
        <p:spPr>
          <a:xfrm>
            <a:off x="5980345" y="1666775"/>
            <a:ext cx="2078475" cy="1997700"/>
          </a:xfrm>
          <a:prstGeom prst="rect">
            <a:avLst/>
          </a:prstGeom>
          <a:noFill/>
          <a:ln w="38100" cap="flat" cmpd="sng">
            <a:solidFill>
              <a:srgbClr val="29466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2" name="Google Shape;372;p57"/>
          <p:cNvSpPr/>
          <p:nvPr/>
        </p:nvSpPr>
        <p:spPr>
          <a:xfrm>
            <a:off x="3733800" y="1666775"/>
            <a:ext cx="2222794" cy="899000"/>
          </a:xfrm>
          <a:prstGeom prst="rect">
            <a:avLst/>
          </a:prstGeom>
          <a:noFill/>
          <a:ln w="38100" cap="flat" cmpd="sng">
            <a:solidFill>
              <a:srgbClr val="29466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3" name="Google Shape;373;p57"/>
          <p:cNvSpPr/>
          <p:nvPr/>
        </p:nvSpPr>
        <p:spPr>
          <a:xfrm>
            <a:off x="3733800" y="2665625"/>
            <a:ext cx="2222794" cy="998850"/>
          </a:xfrm>
          <a:prstGeom prst="rect">
            <a:avLst/>
          </a:prstGeom>
          <a:noFill/>
          <a:ln w="381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4" name="Google Shape;374;p57"/>
          <p:cNvSpPr txBox="1"/>
          <p:nvPr/>
        </p:nvSpPr>
        <p:spPr>
          <a:xfrm>
            <a:off x="5486400" y="4340875"/>
            <a:ext cx="1964137" cy="3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>
                <a:solidFill>
                  <a:schemeClr val="accent6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Defense</a:t>
            </a:r>
            <a:endParaRPr sz="1800" b="0" i="0" u="none" strike="noStrike" cap="none">
              <a:solidFill>
                <a:schemeClr val="accent6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375" name="Google Shape;375;p57"/>
          <p:cNvSpPr/>
          <p:nvPr/>
        </p:nvSpPr>
        <p:spPr>
          <a:xfrm rot="2700000">
            <a:off x="5501690" y="730977"/>
            <a:ext cx="202611" cy="978408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>
              <a:alpha val="49803"/>
            </a:schemeClr>
          </a:solidFill>
          <a:ln w="25400" cap="flat" cmpd="sng">
            <a:solidFill>
              <a:srgbClr val="18364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6" name="Google Shape;376;p57"/>
          <p:cNvSpPr/>
          <p:nvPr/>
        </p:nvSpPr>
        <p:spPr>
          <a:xfrm rot="-2700000">
            <a:off x="6336797" y="730978"/>
            <a:ext cx="202611" cy="978408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>
              <a:alpha val="49803"/>
            </a:schemeClr>
          </a:solidFill>
          <a:ln w="25400" cap="flat" cmpd="sng">
            <a:solidFill>
              <a:srgbClr val="18364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7" name="Google Shape;377;p57"/>
          <p:cNvSpPr/>
          <p:nvPr/>
        </p:nvSpPr>
        <p:spPr>
          <a:xfrm rot="8100000">
            <a:off x="5435277" y="3583309"/>
            <a:ext cx="202611" cy="978408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6">
              <a:alpha val="49803"/>
            </a:schemeClr>
          </a:solidFill>
          <a:ln w="25400" cap="flat" cmpd="sng">
            <a:solidFill>
              <a:srgbClr val="3F151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58"/>
          <p:cNvSpPr txBox="1">
            <a:spLocks noGrp="1"/>
          </p:cNvSpPr>
          <p:nvPr>
            <p:ph type="title"/>
          </p:nvPr>
        </p:nvSpPr>
        <p:spPr>
          <a:xfrm>
            <a:off x="434706" y="796375"/>
            <a:ext cx="5218800" cy="6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2400"/>
              <a:t>Giving Comments</a:t>
            </a:r>
            <a:endParaRPr sz="2400"/>
          </a:p>
        </p:txBody>
      </p:sp>
      <p:sp>
        <p:nvSpPr>
          <p:cNvPr id="383" name="Google Shape;383;p58"/>
          <p:cNvSpPr txBox="1">
            <a:spLocks noGrp="1"/>
          </p:cNvSpPr>
          <p:nvPr>
            <p:ph type="body" idx="1"/>
          </p:nvPr>
        </p:nvSpPr>
        <p:spPr>
          <a:xfrm>
            <a:off x="434325" y="1815750"/>
            <a:ext cx="5166000" cy="288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</a:pPr>
            <a:r>
              <a:rPr lang="en" sz="2400" dirty="0"/>
              <a:t>Students will receive copies of the written comments after the </a:t>
            </a:r>
            <a:r>
              <a:rPr lang="en" sz="2400" dirty="0" smtClean="0"/>
              <a:t>competition. Please write legibly.</a:t>
            </a:r>
            <a:endParaRPr sz="2400"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</a:pPr>
            <a:endParaRPr sz="2000"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</a:pPr>
            <a:r>
              <a:rPr lang="en" sz="2400" dirty="0"/>
              <a:t>After the trial is complete, please provide a few minutes of general verbal feedback</a:t>
            </a:r>
            <a:endParaRPr sz="24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59"/>
          <p:cNvSpPr txBox="1">
            <a:spLocks noGrp="1"/>
          </p:cNvSpPr>
          <p:nvPr>
            <p:ph type="ctrTitle"/>
          </p:nvPr>
        </p:nvSpPr>
        <p:spPr>
          <a:xfrm>
            <a:off x="5020500" y="2251075"/>
            <a:ext cx="3675000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 b="0">
                <a:latin typeface="Open Sans SemiBold"/>
                <a:ea typeface="Open Sans SemiBold"/>
                <a:cs typeface="Open Sans SemiBold"/>
                <a:sym typeface="Open Sans SemiBold"/>
              </a:rPr>
              <a:t>TIMEKEEPING &amp; OTHER RULES</a:t>
            </a:r>
            <a:endParaRPr b="0"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60"/>
          <p:cNvSpPr txBox="1">
            <a:spLocks noGrp="1"/>
          </p:cNvSpPr>
          <p:nvPr>
            <p:ph type="title"/>
          </p:nvPr>
        </p:nvSpPr>
        <p:spPr>
          <a:xfrm>
            <a:off x="433768" y="285750"/>
            <a:ext cx="3692400" cy="7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2400"/>
              <a:t>Timekeepers</a:t>
            </a:r>
            <a:endParaRPr sz="2400"/>
          </a:p>
        </p:txBody>
      </p:sp>
      <p:sp>
        <p:nvSpPr>
          <p:cNvPr id="394" name="Google Shape;394;p60"/>
          <p:cNvSpPr txBox="1">
            <a:spLocks noGrp="1"/>
          </p:cNvSpPr>
          <p:nvPr>
            <p:ph type="body" idx="1"/>
          </p:nvPr>
        </p:nvSpPr>
        <p:spPr>
          <a:xfrm>
            <a:off x="433768" y="1428750"/>
            <a:ext cx="3692400" cy="33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en" sz="1700"/>
              <a:t>Students act as timekeepers</a:t>
            </a:r>
            <a:endParaRPr sz="170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endParaRPr sz="100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en" sz="1700"/>
              <a:t>The trial has a 3-hour time limit, and each part of the trial has specific time limits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endParaRPr sz="100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en" sz="1700"/>
              <a:t>Please enforce time limits when informed of them to avoid exceeding the “all-loss time”</a:t>
            </a:r>
            <a:endParaRPr sz="17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61"/>
          <p:cNvSpPr txBox="1">
            <a:spLocks noGrp="1"/>
          </p:cNvSpPr>
          <p:nvPr>
            <p:ph type="title"/>
          </p:nvPr>
        </p:nvSpPr>
        <p:spPr>
          <a:xfrm>
            <a:off x="433768" y="693650"/>
            <a:ext cx="3692400" cy="7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2400"/>
              <a:t>Anonymity &amp; Spectators</a:t>
            </a:r>
            <a:endParaRPr sz="2400"/>
          </a:p>
        </p:txBody>
      </p:sp>
      <p:sp>
        <p:nvSpPr>
          <p:cNvPr id="400" name="Google Shape;400;p61"/>
          <p:cNvSpPr txBox="1">
            <a:spLocks noGrp="1"/>
          </p:cNvSpPr>
          <p:nvPr>
            <p:ph type="body" idx="1"/>
          </p:nvPr>
        </p:nvSpPr>
        <p:spPr>
          <a:xfrm>
            <a:off x="433775" y="1767750"/>
            <a:ext cx="3692400" cy="315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en" sz="2000"/>
              <a:t>Students’ school identity should remain anonymous until after the round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en" sz="2000"/>
              <a:t>All trials are public; don’t assume the identity of the teams based on who enters the courtroom</a:t>
            </a:r>
            <a:endParaRPr sz="20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62"/>
          <p:cNvSpPr txBox="1">
            <a:spLocks noGrp="1"/>
          </p:cNvSpPr>
          <p:nvPr>
            <p:ph type="title"/>
          </p:nvPr>
        </p:nvSpPr>
        <p:spPr>
          <a:xfrm>
            <a:off x="433768" y="693650"/>
            <a:ext cx="3692400" cy="7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2400"/>
              <a:t>Conflicts</a:t>
            </a:r>
            <a:endParaRPr sz="2400"/>
          </a:p>
        </p:txBody>
      </p:sp>
      <p:sp>
        <p:nvSpPr>
          <p:cNvPr id="406" name="Google Shape;406;p62"/>
          <p:cNvSpPr txBox="1">
            <a:spLocks noGrp="1"/>
          </p:cNvSpPr>
          <p:nvPr>
            <p:ph type="body" idx="1"/>
          </p:nvPr>
        </p:nvSpPr>
        <p:spPr>
          <a:xfrm>
            <a:off x="433768" y="1585101"/>
            <a:ext cx="3692400" cy="33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en" sz="1700"/>
              <a:t>If you have </a:t>
            </a:r>
            <a:r>
              <a:rPr lang="en" sz="1700" b="1"/>
              <a:t>already judged a team at this particular tournament</a:t>
            </a:r>
            <a:r>
              <a:rPr lang="en" sz="1700"/>
              <a:t>, please DON’T start the trial; inform tournament staff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endParaRPr sz="170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en" sz="1700"/>
              <a:t>If you are </a:t>
            </a:r>
            <a:r>
              <a:rPr lang="en" sz="1700" b="1"/>
              <a:t>affiliated with the team</a:t>
            </a:r>
            <a:r>
              <a:rPr lang="en" sz="1700"/>
              <a:t> (e.g., your child is on the team), please DON’T start the trial; inform the event representative</a:t>
            </a:r>
            <a:endParaRPr sz="17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63"/>
          <p:cNvSpPr txBox="1">
            <a:spLocks noGrp="1"/>
          </p:cNvSpPr>
          <p:nvPr>
            <p:ph type="title"/>
          </p:nvPr>
        </p:nvSpPr>
        <p:spPr>
          <a:xfrm>
            <a:off x="442405" y="1045150"/>
            <a:ext cx="2147400" cy="6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800"/>
              <a:t>What happens next?</a:t>
            </a:r>
            <a:endParaRPr sz="1800"/>
          </a:p>
        </p:txBody>
      </p:sp>
      <p:sp>
        <p:nvSpPr>
          <p:cNvPr id="412" name="Google Shape;412;p63"/>
          <p:cNvSpPr txBox="1"/>
          <p:nvPr/>
        </p:nvSpPr>
        <p:spPr>
          <a:xfrm>
            <a:off x="3585225" y="1282950"/>
            <a:ext cx="5202000" cy="257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" sz="6000" b="0" i="0" u="none" strike="noStrike" cap="none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Questions &amp; Judging Assignments!</a:t>
            </a:r>
            <a:endParaRPr sz="6000" b="0" i="0" u="none" strike="noStrike" cap="none">
              <a:solidFill>
                <a:srgbClr val="FFFFFF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64"/>
          <p:cNvSpPr txBox="1">
            <a:spLocks noGrp="1"/>
          </p:cNvSpPr>
          <p:nvPr>
            <p:ph type="ctrTitle"/>
          </p:nvPr>
        </p:nvSpPr>
        <p:spPr>
          <a:xfrm>
            <a:off x="3679325" y="2753850"/>
            <a:ext cx="4903800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Open Sans"/>
              <a:buNone/>
            </a:pPr>
            <a:r>
              <a:rPr lang="en"/>
              <a:t>Thanks!</a:t>
            </a:r>
            <a:endParaRPr/>
          </a:p>
        </p:txBody>
      </p:sp>
      <p:pic>
        <p:nvPicPr>
          <p:cNvPr id="418" name="Google Shape;418;p64" descr="Logo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0" y="1962150"/>
            <a:ext cx="1828800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62EC3805-7BC7-57F6-E16A-6D480D69EE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1733550"/>
            <a:ext cx="2286000" cy="2286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Emilia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milia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1331</Words>
  <Application>Microsoft Office PowerPoint</Application>
  <PresentationFormat>On-screen Show (16:9)</PresentationFormat>
  <Paragraphs>209</Paragraphs>
  <Slides>34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34</vt:i4>
      </vt:variant>
    </vt:vector>
  </HeadingPairs>
  <TitlesOfParts>
    <vt:vector size="41" baseType="lpstr">
      <vt:lpstr>Arial</vt:lpstr>
      <vt:lpstr>Calibri</vt:lpstr>
      <vt:lpstr>Open Sans SemiBold</vt:lpstr>
      <vt:lpstr>Merriweather</vt:lpstr>
      <vt:lpstr>Open Sans</vt:lpstr>
      <vt:lpstr>Emilia template</vt:lpstr>
      <vt:lpstr>Emilia template</vt:lpstr>
      <vt:lpstr>PowerPoint Presentation</vt:lpstr>
      <vt:lpstr>AGENDA</vt:lpstr>
      <vt:lpstr>What is mock trial?</vt:lpstr>
      <vt:lpstr> The Estate of Ali Alekri et al  v. Midlands Gas &amp; Electric</vt:lpstr>
      <vt:lpstr>Case Information</vt:lpstr>
      <vt:lpstr>TRIAL COMPONENTS</vt:lpstr>
      <vt:lpstr>PRESIDING, SCORING, &amp; COMMENTING</vt:lpstr>
      <vt:lpstr>Your Role</vt:lpstr>
      <vt:lpstr>PRESIDER: RULING ON OBJECTIONS</vt:lpstr>
      <vt:lpstr>Unique Aspects of Trials in Midlands</vt:lpstr>
      <vt:lpstr>Movement Throughout Trial and Exhibits </vt:lpstr>
      <vt:lpstr>The Ballot</vt:lpstr>
      <vt:lpstr>Ballot Organization</vt:lpstr>
      <vt:lpstr>Using the Ballot</vt:lpstr>
      <vt:lpstr>PowerPoint Presentation</vt:lpstr>
      <vt:lpstr>No Separate Scores For:</vt:lpstr>
      <vt:lpstr>PowerPoint Presentation</vt:lpstr>
      <vt:lpstr>PowerPoint Presentation</vt:lpstr>
      <vt:lpstr>Scoring Framework</vt:lpstr>
      <vt:lpstr>Scoring Framework</vt:lpstr>
      <vt:lpstr>Individual Awards</vt:lpstr>
      <vt:lpstr>Scoring Consistency and Student Experience </vt:lpstr>
      <vt:lpstr>Invention of Fact</vt:lpstr>
      <vt:lpstr>Invention of Fact</vt:lpstr>
      <vt:lpstr>PROVIDING COMMENTS</vt:lpstr>
      <vt:lpstr>Giving Comments</vt:lpstr>
      <vt:lpstr>Giving Comments</vt:lpstr>
      <vt:lpstr>Giving Comments</vt:lpstr>
      <vt:lpstr>TIMEKEEPING &amp; OTHER RULES</vt:lpstr>
      <vt:lpstr>Timekeepers</vt:lpstr>
      <vt:lpstr>Anonymity &amp; Spectators</vt:lpstr>
      <vt:lpstr>Conflicts</vt:lpstr>
      <vt:lpstr>What happens next?</vt:lpstr>
      <vt:lpstr>Thanks!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Harper, Brandon (USANYS)</dc:creator>
  <cp:lastModifiedBy>Sue</cp:lastModifiedBy>
  <cp:revision>17</cp:revision>
  <dcterms:modified xsi:type="dcterms:W3CDTF">2026-10-01T14:02:25Z</dcterms:modified>
</cp:coreProperties>
</file>